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56"/>
  </p:notesMasterIdLst>
  <p:sldIdLst>
    <p:sldId id="350" r:id="rId3"/>
    <p:sldId id="277" r:id="rId4"/>
    <p:sldId id="279" r:id="rId5"/>
    <p:sldId id="307" r:id="rId6"/>
    <p:sldId id="287" r:id="rId7"/>
    <p:sldId id="302" r:id="rId8"/>
    <p:sldId id="289" r:id="rId9"/>
    <p:sldId id="288" r:id="rId10"/>
    <p:sldId id="278" r:id="rId11"/>
    <p:sldId id="360" r:id="rId12"/>
    <p:sldId id="280" r:id="rId13"/>
    <p:sldId id="281" r:id="rId14"/>
    <p:sldId id="282" r:id="rId15"/>
    <p:sldId id="283" r:id="rId16"/>
    <p:sldId id="284" r:id="rId17"/>
    <p:sldId id="349" r:id="rId18"/>
    <p:sldId id="310" r:id="rId19"/>
    <p:sldId id="290" r:id="rId20"/>
    <p:sldId id="311" r:id="rId21"/>
    <p:sldId id="291" r:id="rId22"/>
    <p:sldId id="294" r:id="rId23"/>
    <p:sldId id="313" r:id="rId24"/>
    <p:sldId id="314" r:id="rId25"/>
    <p:sldId id="315" r:id="rId26"/>
    <p:sldId id="317" r:id="rId27"/>
    <p:sldId id="318" r:id="rId28"/>
    <p:sldId id="319" r:id="rId29"/>
    <p:sldId id="335" r:id="rId30"/>
    <p:sldId id="336" r:id="rId31"/>
    <p:sldId id="337" r:id="rId32"/>
    <p:sldId id="338" r:id="rId33"/>
    <p:sldId id="320" r:id="rId34"/>
    <p:sldId id="296" r:id="rId35"/>
    <p:sldId id="303" r:id="rId36"/>
    <p:sldId id="299" r:id="rId37"/>
    <p:sldId id="344" r:id="rId38"/>
    <p:sldId id="343" r:id="rId39"/>
    <p:sldId id="341" r:id="rId40"/>
    <p:sldId id="342" r:id="rId41"/>
    <p:sldId id="321" r:id="rId42"/>
    <p:sldId id="285" r:id="rId43"/>
    <p:sldId id="361" r:id="rId44"/>
    <p:sldId id="362" r:id="rId45"/>
    <p:sldId id="364" r:id="rId46"/>
    <p:sldId id="365" r:id="rId47"/>
    <p:sldId id="366" r:id="rId48"/>
    <p:sldId id="367" r:id="rId49"/>
    <p:sldId id="323" r:id="rId50"/>
    <p:sldId id="322" r:id="rId51"/>
    <p:sldId id="300" r:id="rId52"/>
    <p:sldId id="301" r:id="rId53"/>
    <p:sldId id="324" r:id="rId54"/>
    <p:sldId id="30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53"/>
    <p:restoredTop sz="92708"/>
  </p:normalViewPr>
  <p:slideViewPr>
    <p:cSldViewPr snapToGrid="0" snapToObjects="1">
      <p:cViewPr varScale="1">
        <p:scale>
          <a:sx n="77" d="100"/>
          <a:sy n="77" d="100"/>
        </p:scale>
        <p:origin x="13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0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4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7030A0"/>
                </a:solidFill>
              </a:rPr>
              <a:t>Note, this is just a conjecture to build intuition!  We’ll prove a rigorous statement  on the next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4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2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2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0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91214" y="262787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7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anchor="b" anchorCtr="0">
            <a:normAutofit/>
          </a:bodyPr>
          <a:lstStyle>
            <a:lvl1pPr>
              <a:defRPr sz="2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945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3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1215" y="26278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191214" y="262787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4B7D9F2-122B-F248-9AD9-B2DA3FE21833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68473E-B0BF-ED4F-BA17-2B5600CB90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1928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Tx/>
        <a:buNone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430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859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4" y="905545"/>
            <a:ext cx="8776252" cy="1790700"/>
          </a:xfrm>
        </p:spPr>
        <p:txBody>
          <a:bodyPr anchor="ctr" anchorCtr="0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ECEG-5193: 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7388" y="2908162"/>
            <a:ext cx="8571392" cy="853345"/>
          </a:xfrm>
        </p:spPr>
        <p:txBody>
          <a:bodyPr>
            <a:normAutofit/>
          </a:bodyPr>
          <a:lstStyle/>
          <a:p>
            <a:r>
              <a:rPr lang="en-CA" sz="3300" dirty="0">
                <a:solidFill>
                  <a:schemeClr val="bg1"/>
                </a:solidFill>
              </a:rPr>
              <a:t>Analysis of Sorting and Searching Algorithms</a:t>
            </a:r>
            <a:endParaRPr lang="en-US" sz="27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7DF478-88B7-41FD-9DAD-CCA9B4DEFCC9}"/>
              </a:ext>
            </a:extLst>
          </p:cNvPr>
          <p:cNvSpPr txBox="1">
            <a:spLocks/>
          </p:cNvSpPr>
          <p:nvPr/>
        </p:nvSpPr>
        <p:spPr>
          <a:xfrm>
            <a:off x="286304" y="4631891"/>
            <a:ext cx="8457646" cy="85334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  <a:spcAft>
                <a:spcPts val="900"/>
              </a:spcAft>
            </a:pPr>
            <a:r>
              <a:rPr lang="en-US" sz="4400" b="1" cap="small" dirty="0">
                <a:solidFill>
                  <a:prstClr val="white">
                    <a:lumMod val="75000"/>
                  </a:prstClr>
                </a:solidFill>
                <a:latin typeface="Segoe UI"/>
              </a:rPr>
              <a:t>Red Black Trees</a:t>
            </a:r>
            <a:endParaRPr lang="en-US" sz="3600" b="1" cap="small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0986C3-5C26-9B50-C973-11745932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9" y="222621"/>
            <a:ext cx="3223093" cy="38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6B065-DC3E-FE9E-F581-00CF8441FAD4}"/>
              </a:ext>
            </a:extLst>
          </p:cNvPr>
          <p:cNvSpPr txBox="1"/>
          <p:nvPr/>
        </p:nvSpPr>
        <p:spPr>
          <a:xfrm>
            <a:off x="309609" y="4349894"/>
            <a:ext cx="3223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latin typeface="Open Sans" panose="020B0606030504020204" pitchFamily="34" charset="0"/>
              </a:rPr>
              <a:t>Dr. Rudolf Bayer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5D296-BA3E-F945-894F-638F8418B493}"/>
              </a:ext>
            </a:extLst>
          </p:cNvPr>
          <p:cNvSpPr txBox="1"/>
          <p:nvPr/>
        </p:nvSpPr>
        <p:spPr>
          <a:xfrm>
            <a:off x="459684" y="5483449"/>
            <a:ext cx="8224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Professor Emeritus Technical University of Munich</a:t>
            </a:r>
          </a:p>
          <a:p>
            <a:r>
              <a:rPr lang="en-CA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Inventor of B-Trees (Data structure used in most database systems) and </a:t>
            </a:r>
          </a:p>
          <a:p>
            <a:r>
              <a:rPr lang="en-CA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UB-Trees (multi-dimensional data structure)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66E93-B847-7307-B8AE-49CE26521B70}"/>
              </a:ext>
            </a:extLst>
          </p:cNvPr>
          <p:cNvSpPr txBox="1"/>
          <p:nvPr/>
        </p:nvSpPr>
        <p:spPr>
          <a:xfrm rot="20776770">
            <a:off x="3842204" y="3490168"/>
            <a:ext cx="5234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dirty="0">
                <a:solidFill>
                  <a:srgbClr val="8B1B17"/>
                </a:solidFill>
                <a:latin typeface="Brush Script MT" charset="0"/>
                <a:ea typeface="Brush Script MT" charset="0"/>
                <a:cs typeface="Brush Script MT" charset="0"/>
              </a:rPr>
              <a:t>Red</a:t>
            </a:r>
            <a:r>
              <a:rPr lang="en-US" sz="7200" dirty="0">
                <a:latin typeface="Brush Script MT" charset="0"/>
                <a:ea typeface="Brush Script MT" charset="0"/>
                <a:cs typeface="Brush Script MT" charset="0"/>
              </a:rPr>
              <a:t>-Black </a:t>
            </a:r>
            <a:r>
              <a:rPr lang="en-US" sz="7200" dirty="0">
                <a:solidFill>
                  <a:srgbClr val="8B1B17"/>
                </a:solidFill>
                <a:latin typeface="Brush Script MT" charset="0"/>
                <a:ea typeface="Brush Script MT" charset="0"/>
                <a:cs typeface="Brush Script MT" charset="0"/>
              </a:rPr>
              <a:t>tree!</a:t>
            </a:r>
          </a:p>
        </p:txBody>
      </p:sp>
    </p:spTree>
    <p:extLst>
      <p:ext uri="{BB962C8B-B14F-4D97-AF65-F5344CB8AC3E}">
        <p14:creationId xmlns:p14="http://schemas.microsoft.com/office/powerpoint/2010/main" val="163414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64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8B1B17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262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427480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054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11644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5036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7016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43664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47296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944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8588758" y="5786575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7545918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6494347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5214526" y="5792499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4518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5855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7090995" y="5794251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8291275" y="5774511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78534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in the future, but they are treated as black nodes.</a:t>
            </a:r>
          </a:p>
        </p:txBody>
      </p:sp>
    </p:spTree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62" y="3954060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527" y="3971310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465" y="3971311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71" y="97810"/>
            <a:ext cx="3529288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7456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8B1B17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8B1B17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74938" y="1298170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34732" y="4293652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55727" y="4295884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488194" y="4320103"/>
            <a:ext cx="1798054" cy="2125815"/>
            <a:chOff x="788207" y="1697970"/>
            <a:chExt cx="1798054" cy="2125815"/>
          </a:xfrm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9489" y="2733998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5077" y="3705181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36124" y="3711109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97171" y="3657793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2425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Which of these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are red-black trees?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(NIL nodes not drawn)</a:t>
            </a:r>
          </a:p>
        </p:txBody>
      </p:sp>
    </p:spTree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33" y="55510"/>
            <a:ext cx="7886700" cy="90829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8B1B17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7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435381" y="4584128"/>
            <a:ext cx="598330" cy="547518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8143797" y="3929789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8364" y="5657452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8B1B17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</p:spTree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0573"/>
            <a:ext cx="7886700" cy="858548"/>
          </a:xfrm>
        </p:spPr>
        <p:txBody>
          <a:bodyPr>
            <a:normAutofit/>
          </a:bodyPr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905" y="1306536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9924" y="4039365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8270" y="409299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66400" y="3379459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48305" y="3379459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1456" y="277049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6283" y="4827753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8111" y="5610051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97399" y="6378574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3364446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4029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4591260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5139274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5571102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2611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1972914" y="3688288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80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4359" y="5613052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8B1B17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2213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</p:spTree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5234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9631" y="161718"/>
                <a:ext cx="8652958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The height of a RB-tree with </a:t>
                </a:r>
                <a:r>
                  <a:rPr lang="en-US" sz="3200" i="1" dirty="0">
                    <a:solidFill>
                      <a:schemeClr val="tx1"/>
                    </a:solidFill>
                  </a:rPr>
                  <a:t>n</a:t>
                </a:r>
                <a:r>
                  <a:rPr lang="en-US" sz="3200" dirty="0">
                    <a:solidFill>
                      <a:schemeClr val="tx1"/>
                    </a:solidFill>
                  </a:rPr>
                  <a:t> non-NIL nodes 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:r>
                  <a:rPr lang="en-US" sz="3200" dirty="0">
                    <a:solidFill>
                      <a:schemeClr val="tx1"/>
                    </a:solidFill>
                  </a:rPr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9631" y="161718"/>
                <a:ext cx="8652958" cy="775657"/>
              </a:xfrm>
              <a:blipFill>
                <a:blip r:embed="rId2"/>
                <a:stretch>
                  <a:fillRect l="-1832" t="-29921" b="-37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12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…]</a:t>
            </a:r>
          </a:p>
        </p:txBody>
      </p:sp>
      <p:sp>
        <p:nvSpPr>
          <p:cNvPr id="8" name="Rectangle 7"/>
          <p:cNvSpPr/>
          <p:nvPr/>
        </p:nvSpPr>
        <p:spPr>
          <a:xfrm>
            <a:off x="7797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7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9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18645" y="1388281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66607" y="1388281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7414838" y="2249869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5605978" y="2293206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b="0" dirty="0"/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b="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</a:t>
                </a:r>
                <a:r>
                  <a:rPr lang="en-US" sz="2400" b="0" dirty="0"/>
                  <a:t>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h𝑒𝑖𝑔h𝑡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blipFill>
                <a:blip r:embed="rId3"/>
                <a:stretch>
                  <a:fillRect l="-102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517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1588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6095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40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28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08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2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64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55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17810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6977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5499652" y="4243131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53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O(log(n)), while </a:t>
            </a:r>
            <a:r>
              <a:rPr lang="en-US" i="1" dirty="0">
                <a:solidFill>
                  <a:schemeClr val="accent4"/>
                </a:solidFill>
              </a:rPr>
              <a:t>maintaining</a:t>
            </a:r>
            <a:r>
              <a:rPr lang="en-US" dirty="0">
                <a:solidFill>
                  <a:schemeClr val="accent4"/>
                </a:solidFill>
              </a:rPr>
              <a:t>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That’s why this is a good property! </a:t>
            </a:r>
          </a:p>
        </p:txBody>
      </p:sp>
    </p:spTree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620"/>
            <a:ext cx="7886700" cy="1325563"/>
          </a:xfrm>
        </p:spPr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2" y="4108246"/>
            <a:ext cx="84710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17225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75" y="23646"/>
            <a:ext cx="5824807" cy="1325563"/>
          </a:xfrm>
        </p:spPr>
        <p:txBody>
          <a:bodyPr/>
          <a:lstStyle/>
          <a:p>
            <a:r>
              <a:rPr lang="en-US" dirty="0"/>
              <a:t>INSERT: 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9773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5143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3121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792" y="3565356"/>
            <a:ext cx="2704369" cy="2769423"/>
          </a:xfrm>
          <a:prstGeom prst="rect">
            <a:avLst/>
          </a:prstGeom>
        </p:spPr>
      </p:pic>
      <p:sp>
        <p:nvSpPr>
          <p:cNvPr id="44" name="Triangle 43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6" idx="2"/>
            <a:endCxn id="45" idx="0"/>
          </p:cNvCxnSpPr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51" name="Rectangle 50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iangle 55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8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85"/>
            <a:ext cx="7886700" cy="1325563"/>
          </a:xfrm>
        </p:spPr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31" y="4115081"/>
            <a:ext cx="2522226" cy="249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29207" y="3788566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B5E4515-6BE8-F847-89D7-61BFB1D4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081"/>
            <a:ext cx="5861602" cy="1325563"/>
          </a:xfrm>
        </p:spPr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4725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r>
              <a:rPr lang="en-US" sz="2800" dirty="0"/>
              <a:t>Can’t we just insert 0 as a </a:t>
            </a:r>
            <a:r>
              <a:rPr lang="en-US" sz="2800" b="1" dirty="0"/>
              <a:t>black node?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791" y="4820216"/>
            <a:ext cx="1808766" cy="17876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52284" y="4820216"/>
            <a:ext cx="106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19" name="Triangle 18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iangle 20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27" name="Rectangle 26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34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CF8332D-AA56-9644-8DAD-27C49E7E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011"/>
            <a:ext cx="7886700" cy="1325563"/>
          </a:xfrm>
        </p:spPr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8634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0" y="-5972"/>
            <a:ext cx="7757242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5" name="Straight Connector 44"/>
          <p:cNvCxnSpPr>
            <a:stCxn id="44" idx="2"/>
            <a:endCxn id="7" idx="0"/>
          </p:cNvCxnSpPr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2" name="Straight Connector 31"/>
          <p:cNvCxnSpPr>
            <a:stCxn id="44" idx="2"/>
            <a:endCxn id="27" idx="0"/>
          </p:cNvCxnSpPr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96" y="-5972"/>
            <a:ext cx="7584416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125419" y="1360624"/>
            <a:ext cx="262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01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96" y="-5972"/>
            <a:ext cx="7584416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840051" y="3821318"/>
            <a:ext cx="99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Flip colors!</a:t>
            </a:r>
          </a:p>
        </p:txBody>
      </p: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 flipV="1">
            <a:off x="6185157" y="3784160"/>
            <a:ext cx="1654894" cy="3603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1"/>
          </p:cNvCxnSpPr>
          <p:nvPr/>
        </p:nvCxnSpPr>
        <p:spPr>
          <a:xfrm flipH="1">
            <a:off x="7110104" y="4144484"/>
            <a:ext cx="729947" cy="5717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5418" y="1360624"/>
            <a:ext cx="33843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Add 0 as a red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Claim:</a:t>
            </a:r>
            <a:r>
              <a:rPr lang="en-US" sz="3200" dirty="0"/>
              <a:t> </a:t>
            </a:r>
            <a:r>
              <a:rPr lang="en-US" sz="2400" dirty="0">
                <a:solidFill>
                  <a:schemeClr val="accent4"/>
                </a:solidFill>
              </a:rPr>
              <a:t>RB-Tree properties still hold.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But what if </a:t>
            </a:r>
            <a:r>
              <a:rPr lang="en-US" dirty="0">
                <a:solidFill>
                  <a:srgbClr val="CF6E6C"/>
                </a:solidFill>
              </a:rPr>
              <a:t>that</a:t>
            </a:r>
            <a:r>
              <a:rPr lang="en-US" dirty="0"/>
              <a:t> was red?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3114675" y="857250"/>
            <a:ext cx="1100138" cy="1225441"/>
          </a:xfrm>
          <a:prstGeom prst="straightConnector1">
            <a:avLst/>
          </a:prstGeom>
          <a:ln w="57150"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24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F5B4B7-63B0-114D-A756-C22B409DB15C}"/>
              </a:ext>
            </a:extLst>
          </p:cNvPr>
          <p:cNvSpPr/>
          <p:nvPr/>
        </p:nvSpPr>
        <p:spPr>
          <a:xfrm>
            <a:off x="150503" y="1003475"/>
            <a:ext cx="5038220" cy="56546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5263688" y="4141134"/>
            <a:ext cx="1034362" cy="58802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1988" y="5100238"/>
            <a:ext cx="315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Now we’re basically inserting 6 into some </a:t>
            </a:r>
            <a:r>
              <a:rPr lang="en-US" sz="2400" b="1" dirty="0">
                <a:solidFill>
                  <a:schemeClr val="accent4"/>
                </a:solidFill>
              </a:rPr>
              <a:t>smaller tree</a:t>
            </a:r>
            <a:r>
              <a:rPr lang="en-US" sz="2400" dirty="0">
                <a:solidFill>
                  <a:schemeClr val="accent4"/>
                </a:solidFill>
              </a:rPr>
              <a:t>.  </a:t>
            </a:r>
            <a:r>
              <a:rPr lang="en-US" sz="2400" dirty="0" err="1">
                <a:solidFill>
                  <a:schemeClr val="accent4"/>
                </a:solidFill>
              </a:rPr>
              <a:t>Recurse</a:t>
            </a:r>
            <a:r>
              <a:rPr lang="en-US" sz="2400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7FE58F-2C7C-5A4B-AA84-7EE272D9A0FF}"/>
              </a:ext>
            </a:extLst>
          </p:cNvPr>
          <p:cNvSpPr/>
          <p:nvPr/>
        </p:nvSpPr>
        <p:spPr>
          <a:xfrm>
            <a:off x="4534422" y="5887233"/>
            <a:ext cx="1672376" cy="785089"/>
          </a:xfrm>
          <a:custGeom>
            <a:avLst/>
            <a:gdLst>
              <a:gd name="connsiteX0" fmla="*/ 1665962 w 1672376"/>
              <a:gd name="connsiteY0" fmla="*/ 375781 h 785089"/>
              <a:gd name="connsiteX1" fmla="*/ 1553227 w 1672376"/>
              <a:gd name="connsiteY1" fmla="*/ 626301 h 785089"/>
              <a:gd name="connsiteX2" fmla="*/ 851770 w 1672376"/>
              <a:gd name="connsiteY2" fmla="*/ 751562 h 785089"/>
              <a:gd name="connsiteX3" fmla="*/ 0 w 1672376"/>
              <a:gd name="connsiteY3" fmla="*/ 0 h 78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376" h="785089">
                <a:moveTo>
                  <a:pt x="1665962" y="375781"/>
                </a:moveTo>
                <a:cubicBezTo>
                  <a:pt x="1677444" y="469726"/>
                  <a:pt x="1688926" y="563671"/>
                  <a:pt x="1553227" y="626301"/>
                </a:cubicBezTo>
                <a:cubicBezTo>
                  <a:pt x="1417528" y="688931"/>
                  <a:pt x="1110641" y="855945"/>
                  <a:pt x="851770" y="751562"/>
                </a:cubicBezTo>
                <a:cubicBezTo>
                  <a:pt x="592899" y="647179"/>
                  <a:pt x="296449" y="32358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56BD1-4F89-6444-AB90-09EA87187868}"/>
              </a:ext>
            </a:extLst>
          </p:cNvPr>
          <p:cNvSpPr txBox="1"/>
          <p:nvPr/>
        </p:nvSpPr>
        <p:spPr>
          <a:xfrm>
            <a:off x="6100791" y="6393402"/>
            <a:ext cx="12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one!</a:t>
            </a:r>
          </a:p>
        </p:txBody>
      </p:sp>
    </p:spTree>
    <p:extLst>
      <p:ext uri="{BB962C8B-B14F-4D97-AF65-F5344CB8AC3E}">
        <p14:creationId xmlns:p14="http://schemas.microsoft.com/office/powerpoint/2010/main" val="742032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031D6FB-7197-0342-A57C-1D06F0F6B919}"/>
              </a:ext>
            </a:extLst>
          </p:cNvPr>
          <p:cNvSpPr/>
          <p:nvPr/>
        </p:nvSpPr>
        <p:spPr>
          <a:xfrm rot="17830158">
            <a:off x="4731415" y="551604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72719-0636-FE43-B029-256189C53BFA}"/>
              </a:ext>
            </a:extLst>
          </p:cNvPr>
          <p:cNvSpPr txBox="1"/>
          <p:nvPr/>
        </p:nvSpPr>
        <p:spPr>
          <a:xfrm>
            <a:off x="4611042" y="5968557"/>
            <a:ext cx="129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0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A8E522-C0B7-9E49-9567-625AF440F79F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22388-1117-E347-9F9F-91A28D43D307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9DEA4-A0EE-2040-84D8-0A8F5B8D402A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B5BB9B7-3D70-654C-A126-B94F1642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59685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E1788-E610-CD49-A64F-E5D1E84E17C5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6E441-8615-754F-BD91-CAF57DEED6F5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2" name="Title 38">
            <a:extLst>
              <a:ext uri="{FF2B5EF4-FFF2-40B4-BE49-F238E27FC236}">
                <a16:creationId xmlns:a16="http://schemas.microsoft.com/office/drawing/2014/main" id="{FA07E537-2B21-8E46-8115-A515D4CD3C0F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5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Turns out that’s not a great idea.  Instead we turn to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4853" y="239777"/>
            <a:ext cx="3130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</p:cNvCxnSpPr>
          <p:nvPr/>
        </p:nvCxnSpPr>
        <p:spPr>
          <a:xfrm flipV="1">
            <a:off x="2066795" y="1997933"/>
            <a:ext cx="1631258" cy="5703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1A725F-941B-FF41-A864-51847F9CEE84}"/>
              </a:ext>
            </a:extLst>
          </p:cNvPr>
          <p:cNvSpPr txBox="1"/>
          <p:nvPr/>
        </p:nvSpPr>
        <p:spPr>
          <a:xfrm>
            <a:off x="7797056" y="4081728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colors!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71C413-7149-8540-A41C-FE02ECB37338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6761355" y="3913826"/>
            <a:ext cx="1035701" cy="352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05DE7C-C653-334A-A88D-99EF21DFDBE6}"/>
              </a:ext>
            </a:extLst>
          </p:cNvPr>
          <p:cNvCxnSpPr>
            <a:cxnSpLocks/>
          </p:cNvCxnSpPr>
          <p:nvPr/>
        </p:nvCxnSpPr>
        <p:spPr>
          <a:xfrm flipH="1">
            <a:off x="7580981" y="4418794"/>
            <a:ext cx="368476" cy="573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3CA2C9-5023-7A4E-8818-CB52CA26ECB4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7712B8-7602-AA44-8EE6-14A194B140A4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6" name="Title 38">
            <a:extLst>
              <a:ext uri="{FF2B5EF4-FFF2-40B4-BE49-F238E27FC236}">
                <a16:creationId xmlns:a16="http://schemas.microsoft.com/office/drawing/2014/main" id="{BC2D163F-4A11-0B49-8777-E28E7EA8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661821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827C03EF-D99D-9F40-B3EA-9B7BA0BD86DB}"/>
              </a:ext>
            </a:extLst>
          </p:cNvPr>
          <p:cNvSpPr/>
          <p:nvPr/>
        </p:nvSpPr>
        <p:spPr>
          <a:xfrm>
            <a:off x="3299982" y="3109090"/>
            <a:ext cx="5502098" cy="4027819"/>
          </a:xfrm>
          <a:custGeom>
            <a:avLst/>
            <a:gdLst>
              <a:gd name="connsiteX0" fmla="*/ 353036 w 5502098"/>
              <a:gd name="connsiteY0" fmla="*/ 3603086 h 4027819"/>
              <a:gd name="connsiteX1" fmla="*/ 854077 w 5502098"/>
              <a:gd name="connsiteY1" fmla="*/ 2150066 h 4027819"/>
              <a:gd name="connsiteX2" fmla="*/ 2106680 w 5502098"/>
              <a:gd name="connsiteY2" fmla="*/ 596839 h 4027819"/>
              <a:gd name="connsiteX3" fmla="*/ 2770559 w 5502098"/>
              <a:gd name="connsiteY3" fmla="*/ 70746 h 4027819"/>
              <a:gd name="connsiteX4" fmla="*/ 3772642 w 5502098"/>
              <a:gd name="connsiteY4" fmla="*/ 208532 h 4027819"/>
              <a:gd name="connsiteX5" fmla="*/ 5263239 w 5502098"/>
              <a:gd name="connsiteY5" fmla="*/ 1912072 h 4027819"/>
              <a:gd name="connsiteX6" fmla="*/ 5238187 w 5502098"/>
              <a:gd name="connsiteY6" fmla="*/ 2838998 h 4027819"/>
              <a:gd name="connsiteX7" fmla="*/ 5112927 w 5502098"/>
              <a:gd name="connsiteY7" fmla="*/ 3966340 h 4027819"/>
              <a:gd name="connsiteX8" fmla="*/ 378088 w 5502098"/>
              <a:gd name="connsiteY8" fmla="*/ 3853606 h 4027819"/>
              <a:gd name="connsiteX9" fmla="*/ 353036 w 5502098"/>
              <a:gd name="connsiteY9" fmla="*/ 3603086 h 40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2098" h="4027819">
                <a:moveTo>
                  <a:pt x="353036" y="3603086"/>
                </a:moveTo>
                <a:cubicBezTo>
                  <a:pt x="432368" y="3319163"/>
                  <a:pt x="561803" y="2651107"/>
                  <a:pt x="854077" y="2150066"/>
                </a:cubicBezTo>
                <a:cubicBezTo>
                  <a:pt x="1146351" y="1649025"/>
                  <a:pt x="1787266" y="943392"/>
                  <a:pt x="2106680" y="596839"/>
                </a:cubicBezTo>
                <a:cubicBezTo>
                  <a:pt x="2426094" y="250286"/>
                  <a:pt x="2492899" y="135464"/>
                  <a:pt x="2770559" y="70746"/>
                </a:cubicBezTo>
                <a:cubicBezTo>
                  <a:pt x="3048219" y="6028"/>
                  <a:pt x="3357195" y="-98356"/>
                  <a:pt x="3772642" y="208532"/>
                </a:cubicBezTo>
                <a:cubicBezTo>
                  <a:pt x="4188089" y="515420"/>
                  <a:pt x="5018982" y="1473661"/>
                  <a:pt x="5263239" y="1912072"/>
                </a:cubicBezTo>
                <a:cubicBezTo>
                  <a:pt x="5507496" y="2350483"/>
                  <a:pt x="5263239" y="2496620"/>
                  <a:pt x="5238187" y="2838998"/>
                </a:cubicBezTo>
                <a:cubicBezTo>
                  <a:pt x="5213135" y="3181376"/>
                  <a:pt x="5922943" y="3797239"/>
                  <a:pt x="5112927" y="3966340"/>
                </a:cubicBezTo>
                <a:cubicBezTo>
                  <a:pt x="4302911" y="4135441"/>
                  <a:pt x="1171403" y="3907885"/>
                  <a:pt x="378088" y="3853606"/>
                </a:cubicBezTo>
                <a:cubicBezTo>
                  <a:pt x="-415227" y="3799327"/>
                  <a:pt x="273704" y="3887009"/>
                  <a:pt x="353036" y="3603086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91D201-3CBE-2A45-BDD0-F721369F7113}"/>
              </a:ext>
            </a:extLst>
          </p:cNvPr>
          <p:cNvSpPr/>
          <p:nvPr/>
        </p:nvSpPr>
        <p:spPr>
          <a:xfrm>
            <a:off x="1265129" y="921049"/>
            <a:ext cx="4620931" cy="35287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FC2CA8-FFDA-3945-959D-C4D2CC44C7DF}"/>
              </a:ext>
            </a:extLst>
          </p:cNvPr>
          <p:cNvSpPr/>
          <p:nvPr/>
        </p:nvSpPr>
        <p:spPr>
          <a:xfrm rot="11789196">
            <a:off x="5969663" y="3402751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43155-13E4-304D-9CAC-A73BD02650D8}"/>
              </a:ext>
            </a:extLst>
          </p:cNvPr>
          <p:cNvSpPr txBox="1"/>
          <p:nvPr/>
        </p:nvSpPr>
        <p:spPr>
          <a:xfrm>
            <a:off x="6752125" y="3475188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1F1B9C-697B-3240-AC22-65349CE5FF48}"/>
              </a:ext>
            </a:extLst>
          </p:cNvPr>
          <p:cNvSpPr txBox="1"/>
          <p:nvPr/>
        </p:nvSpPr>
        <p:spPr>
          <a:xfrm>
            <a:off x="5956377" y="1668608"/>
            <a:ext cx="216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know how to insert into trees that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18291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CDAA0A-D573-3840-A8F2-E4C8D1588EFE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DB610F-D8E5-054B-88DF-9132B0D3E646}"/>
              </a:ext>
            </a:extLst>
          </p:cNvPr>
          <p:cNvSpPr txBox="1"/>
          <p:nvPr/>
        </p:nvSpPr>
        <p:spPr>
          <a:xfrm>
            <a:off x="6075768" y="602567"/>
            <a:ext cx="2292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F6E6C"/>
                </a:solidFill>
              </a:rPr>
              <a:t>That’s this case!</a:t>
            </a:r>
          </a:p>
        </p:txBody>
      </p:sp>
    </p:spTree>
    <p:extLst>
      <p:ext uri="{BB962C8B-B14F-4D97-AF65-F5344CB8AC3E}">
        <p14:creationId xmlns:p14="http://schemas.microsoft.com/office/powerpoint/2010/main" val="5998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17958" y="3529333"/>
            <a:ext cx="333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Maybe with a subtree below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7">
            <a:extLst>
              <a:ext uri="{FF2B5EF4-FFF2-40B4-BE49-F238E27FC236}">
                <a16:creationId xmlns:a16="http://schemas.microsoft.com/office/drawing/2014/main" id="{B9F78957-4862-8144-9CA3-120234E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INSERT: Case 3</a:t>
            </a:r>
          </a:p>
        </p:txBody>
      </p:sp>
    </p:spTree>
    <p:extLst>
      <p:ext uri="{BB962C8B-B14F-4D97-AF65-F5344CB8AC3E}">
        <p14:creationId xmlns:p14="http://schemas.microsoft.com/office/powerpoint/2010/main" val="11366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0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Recall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326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5000"/>
            <a:ext cx="7886700" cy="1325563"/>
          </a:xfrm>
        </p:spPr>
        <p:txBody>
          <a:bodyPr/>
          <a:lstStyle/>
          <a:p>
            <a:r>
              <a:rPr lang="en-US" dirty="0"/>
              <a:t>Inserting into a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2141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" y="3226332"/>
            <a:ext cx="2209517" cy="98896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657629" y="2082691"/>
            <a:ext cx="3649309" cy="5201936"/>
            <a:chOff x="4657629" y="2082691"/>
            <a:chExt cx="3649309" cy="5201936"/>
          </a:xfrm>
        </p:grpSpPr>
        <p:sp>
          <p:nvSpPr>
            <p:cNvPr id="53" name="Rectangle 52"/>
            <p:cNvSpPr/>
            <p:nvPr/>
          </p:nvSpPr>
          <p:spPr>
            <a:xfrm>
              <a:off x="5755598" y="311315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46014" y="414480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6061634" y="3818293"/>
              <a:ext cx="79041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000682" y="4170861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7" name="Triangle 56"/>
            <p:cNvSpPr/>
            <p:nvPr/>
          </p:nvSpPr>
          <p:spPr>
            <a:xfrm>
              <a:off x="6135653" y="5085635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6456842" y="4849943"/>
              <a:ext cx="395208" cy="23569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0881" y="2212087"/>
              <a:ext cx="2209517" cy="988962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4657629" y="2082691"/>
              <a:ext cx="13252" cy="5152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6" idx="0"/>
              <a:endCxn id="53" idx="2"/>
            </p:cNvCxnSpPr>
            <p:nvPr/>
          </p:nvCxnSpPr>
          <p:spPr>
            <a:xfrm flipV="1">
              <a:off x="5306718" y="3818293"/>
              <a:ext cx="754916" cy="35256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riangle 61"/>
            <p:cNvSpPr/>
            <p:nvPr/>
          </p:nvSpPr>
          <p:spPr>
            <a:xfrm>
              <a:off x="5029573" y="4875996"/>
              <a:ext cx="558147" cy="87925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31610" y="5146730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64" name="Straight Connector 63"/>
            <p:cNvCxnSpPr>
              <a:stCxn id="54" idx="2"/>
              <a:endCxn id="63" idx="0"/>
            </p:cNvCxnSpPr>
            <p:nvPr/>
          </p:nvCxnSpPr>
          <p:spPr>
            <a:xfrm>
              <a:off x="6852050" y="4849943"/>
              <a:ext cx="885596" cy="296787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64"/>
            <p:cNvSpPr/>
            <p:nvPr/>
          </p:nvSpPr>
          <p:spPr>
            <a:xfrm>
              <a:off x="7192326" y="5849817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85075" y="2966569"/>
            <a:ext cx="209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Argue that this is a good thing to do!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356" y="5299676"/>
            <a:ext cx="1289608" cy="13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69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15B8050-6675-7C47-A4BB-8839D204A381}"/>
              </a:ext>
            </a:extLst>
          </p:cNvPr>
          <p:cNvSpPr/>
          <p:nvPr/>
        </p:nvSpPr>
        <p:spPr>
          <a:xfrm rot="11789196">
            <a:off x="3107312" y="323088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E766E3-7E30-AB4F-8A0D-651ACA479817}"/>
              </a:ext>
            </a:extLst>
          </p:cNvPr>
          <p:cNvSpPr txBox="1"/>
          <p:nvPr/>
        </p:nvSpPr>
        <p:spPr>
          <a:xfrm>
            <a:off x="3386019" y="2709151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</p:spTree>
    <p:extLst>
      <p:ext uri="{BB962C8B-B14F-4D97-AF65-F5344CB8AC3E}">
        <p14:creationId xmlns:p14="http://schemas.microsoft.com/office/powerpoint/2010/main" val="1284593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71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38E93-1ED4-334C-902B-91A1AF7D6C09}"/>
              </a:ext>
            </a:extLst>
          </p:cNvPr>
          <p:cNvGrpSpPr/>
          <p:nvPr/>
        </p:nvGrpSpPr>
        <p:grpSpPr>
          <a:xfrm>
            <a:off x="4916328" y="1546429"/>
            <a:ext cx="5164091" cy="4497292"/>
            <a:chOff x="2149664" y="689855"/>
            <a:chExt cx="6606597" cy="59994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F6AFD8-9B90-724B-8F54-44FCEA9A0910}"/>
                </a:ext>
              </a:extLst>
            </p:cNvPr>
            <p:cNvGrpSpPr/>
            <p:nvPr/>
          </p:nvGrpSpPr>
          <p:grpSpPr>
            <a:xfrm>
              <a:off x="2149664" y="689855"/>
              <a:ext cx="4729083" cy="5403956"/>
              <a:chOff x="2149664" y="689855"/>
              <a:chExt cx="4729083" cy="540395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9E7E0EF-A387-9C48-B3F5-14EED4E3B521}"/>
                  </a:ext>
                </a:extLst>
              </p:cNvPr>
              <p:cNvCxnSpPr>
                <a:cxnSpLocks/>
                <a:stCxn id="31" idx="0"/>
                <a:endCxn id="33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101F1D-6FA5-3F4D-AC26-6B4C41C155DD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6FC220-AEAD-184F-8408-30750F6B4F4A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066BE22-AA47-E242-9BA1-214DF51C9484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B8A2BDF-34C7-AB43-B31D-50C0B16E01F2}"/>
                  </a:ext>
                </a:extLst>
              </p:cNvPr>
              <p:cNvCxnSpPr>
                <a:cxnSpLocks/>
                <a:stCxn id="35" idx="0"/>
                <a:endCxn id="32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2F419B-C72F-A541-A0C3-17A6B31A40B5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CF7B280-D8D0-4840-9047-B1B6333975A1}"/>
                  </a:ext>
                </a:extLst>
              </p:cNvPr>
              <p:cNvCxnSpPr>
                <a:cxnSpLocks/>
                <a:stCxn id="33" idx="2"/>
                <a:endCxn id="32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E7B141-D88A-A94E-9920-37A05CF66272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6E9BDF-EC89-CF44-90A7-D8A290B17E50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B30A27-C35E-E243-B8C4-816662D7C415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41D940-3252-D441-A906-F660A7AC57C0}"/>
                  </a:ext>
                </a:extLst>
              </p:cNvPr>
              <p:cNvCxnSpPr>
                <a:cxnSpLocks/>
                <a:stCxn id="42" idx="0"/>
                <a:endCxn id="38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A09377-53D7-2847-9EFF-D5BEDAF609F3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C895939-2C2E-1F43-8A08-FAB09F7A75A8}"/>
                  </a:ext>
                </a:extLst>
              </p:cNvPr>
              <p:cNvCxnSpPr>
                <a:cxnSpLocks/>
                <a:stCxn id="44" idx="0"/>
                <a:endCxn id="42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3409D5-6B1F-C44F-B652-2628D5F44236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8D2E70-2FC1-7341-83BF-51C73DF44FCE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49997B7-A1B6-404C-917F-1244AF70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BB65-0A61-174F-A1A7-53E606CC9E96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6B51D21-0785-8445-A2A4-B6407F8B3E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17803" y="1762092"/>
            <a:ext cx="1689881" cy="8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2117D-11A0-0D44-A6B3-15BC69479FAC}"/>
              </a:ext>
            </a:extLst>
          </p:cNvPr>
          <p:cNvGrpSpPr/>
          <p:nvPr/>
        </p:nvGrpSpPr>
        <p:grpSpPr>
          <a:xfrm>
            <a:off x="2149664" y="689855"/>
            <a:ext cx="6606597" cy="5999481"/>
            <a:chOff x="2149664" y="689855"/>
            <a:chExt cx="6606597" cy="59994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31F1D1-C3A6-4347-95AA-464B2394329D}"/>
                </a:ext>
              </a:extLst>
            </p:cNvPr>
            <p:cNvGrpSpPr/>
            <p:nvPr/>
          </p:nvGrpSpPr>
          <p:grpSpPr>
            <a:xfrm>
              <a:off x="2149664" y="689855"/>
              <a:ext cx="4729083" cy="5403956"/>
              <a:chOff x="2149664" y="689855"/>
              <a:chExt cx="4729083" cy="540395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4ACAFC2-8C74-1541-A2A4-B2638A0AA51C}"/>
                  </a:ext>
                </a:extLst>
              </p:cNvPr>
              <p:cNvCxnSpPr>
                <a:cxnSpLocks/>
                <a:stCxn id="4" idx="0"/>
                <a:endCxn id="6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9197AF-27D5-5145-86D6-D78ADFD28183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11925-C73C-7044-9613-B6442D937D79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D62632-4909-4649-AC33-0AB96B40CF66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3FA7A7-6AFB-114A-B008-87776EF4184D}"/>
                  </a:ext>
                </a:extLst>
              </p:cNvPr>
              <p:cNvCxnSpPr>
                <a:cxnSpLocks/>
                <a:stCxn id="9" idx="0"/>
                <a:endCxn id="5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DB69C3-ED33-7C4A-9735-83817A4C6A2E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04CDE20-0762-9F46-A563-909BFA06B241}"/>
                  </a:ext>
                </a:extLst>
              </p:cNvPr>
              <p:cNvCxnSpPr>
                <a:cxnSpLocks/>
                <a:stCxn id="6" idx="2"/>
                <a:endCxn id="5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87CD3-2939-E54D-9C35-D2CC78E9BE83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16245C-6B18-D94E-9252-03DC98E9B69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444003-57EF-0145-A94C-26B5DA227C48}"/>
                  </a:ext>
                </a:extLst>
              </p:cNvPr>
              <p:cNvCxnSpPr>
                <a:cxnSpLocks/>
                <a:stCxn id="19" idx="2"/>
                <a:endCxn id="30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C24945-C9ED-DF48-8A24-D274985CAD7E}"/>
                  </a:ext>
                </a:extLst>
              </p:cNvPr>
              <p:cNvCxnSpPr>
                <a:cxnSpLocks/>
                <a:stCxn id="19" idx="0"/>
                <a:endCxn id="14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CB1EFF9-A886-6A49-A70D-3E2DE3098EAB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91FA33-C9DF-6147-9FFE-DEAE9C2FE8AE}"/>
                  </a:ext>
                </a:extLst>
              </p:cNvPr>
              <p:cNvCxnSpPr>
                <a:cxnSpLocks/>
                <a:stCxn id="26" idx="0"/>
                <a:endCxn id="19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DBD047-204F-6C44-8710-A83775C53E0A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2765D1-FF3F-BF4F-93EE-8CB1B4264CE1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57B663-CBD2-1541-B3E2-91F5C55E3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75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ACAFC2-8C74-1541-A2A4-B2638A0AA51C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H="1" flipV="1">
            <a:off x="5764135" y="3685437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266675" y="4011952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4791997" y="418823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5458099" y="298030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4804553" y="4893370"/>
            <a:ext cx="293480" cy="4953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498517" y="5388676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5098033" y="3685437"/>
            <a:ext cx="666102" cy="502798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3788372" y="157752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094408" y="2282660"/>
            <a:ext cx="1669727" cy="70513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3182179" y="3664626"/>
            <a:ext cx="606193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3182179" y="2282660"/>
            <a:ext cx="912229" cy="67683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2876143" y="295949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flipV="1">
            <a:off x="2455700" y="3664626"/>
            <a:ext cx="726479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2149664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482336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86E09-729E-DC44-87FC-AE6AD2FD43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12673" y="399639"/>
            <a:ext cx="3387890" cy="22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76" y="151641"/>
            <a:ext cx="8478077" cy="2083358"/>
          </a:xfrm>
        </p:spPr>
        <p:txBody>
          <a:bodyPr>
            <a:normAutofit/>
          </a:bodyPr>
          <a:lstStyle/>
          <a:p>
            <a:r>
              <a:rPr lang="en-US" b="1" dirty="0"/>
              <a:t>Self-Balancing </a:t>
            </a:r>
            <a:br>
              <a:rPr lang="en-US" b="1" dirty="0"/>
            </a:br>
            <a:r>
              <a:rPr lang="en-US" b="1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46852" y="2484783"/>
            <a:ext cx="6619461" cy="4671391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636" y="1392790"/>
            <a:ext cx="2704369" cy="27694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498" y="1489334"/>
            <a:ext cx="2704369" cy="27694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E7EAFC-CC1C-BA4F-A3CC-E3A1E929641B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596900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070" y="2452343"/>
            <a:ext cx="7682947" cy="21295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INSERT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101944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71" y="177323"/>
            <a:ext cx="2573406" cy="715032"/>
          </a:xfrm>
        </p:spPr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3310" y="1260103"/>
            <a:ext cx="3215264" cy="578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>
            <a:off x="3586388" y="1260103"/>
            <a:ext cx="45719" cy="5420574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8A8B573-81D4-C37E-49C0-DB43621788CF}"/>
              </a:ext>
            </a:extLst>
          </p:cNvPr>
          <p:cNvSpPr txBox="1">
            <a:spLocks noChangeArrowheads="1"/>
          </p:cNvSpPr>
          <p:nvPr/>
        </p:nvSpPr>
        <p:spPr>
          <a:xfrm>
            <a:off x="3839758" y="2680728"/>
            <a:ext cx="3177511" cy="159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Case</a:t>
            </a:r>
            <a:r>
              <a:rPr lang="en-US" sz="2400" b="1" u="sng" dirty="0"/>
              <a:t> 1</a:t>
            </a:r>
            <a:r>
              <a:rPr lang="en-US" sz="2400" u="sng" dirty="0"/>
              <a:t>:</a:t>
            </a:r>
            <a:r>
              <a:rPr lang="en-US" sz="2400" dirty="0"/>
              <a:t> </a:t>
            </a:r>
          </a:p>
          <a:p>
            <a:pPr>
              <a:buFontTx/>
              <a:buNone/>
              <a:defRPr/>
            </a:pPr>
            <a:r>
              <a:rPr lang="en-US" sz="2400" i="1" dirty="0"/>
              <a:t>z</a:t>
            </a:r>
            <a:r>
              <a:rPr lang="en-US" sz="2400" dirty="0"/>
              <a:t>’s “uncle” (y) is </a:t>
            </a:r>
            <a:r>
              <a:rPr lang="en-US" sz="2400" b="1" dirty="0">
                <a:solidFill>
                  <a:srgbClr val="DD0111"/>
                </a:solidFill>
              </a:rPr>
              <a:t>red</a:t>
            </a: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400" dirty="0"/>
              <a:t>- Recolor.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0E3F4A40-6CE1-EED3-C969-65E500C2843E}"/>
              </a:ext>
            </a:extLst>
          </p:cNvPr>
          <p:cNvSpPr txBox="1">
            <a:spLocks noChangeArrowheads="1"/>
          </p:cNvSpPr>
          <p:nvPr/>
        </p:nvSpPr>
        <p:spPr>
          <a:xfrm>
            <a:off x="3839758" y="1090453"/>
            <a:ext cx="4801823" cy="430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dirty="0"/>
              <a:t>1. Make newly inserted node (</a:t>
            </a:r>
            <a:r>
              <a:rPr lang="en-US" i="1" dirty="0"/>
              <a:t>z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.</a:t>
            </a:r>
            <a:endParaRPr lang="en-US" sz="1600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1F97DD1-4E3A-45A9-0A2B-BE10D9B0B201}"/>
              </a:ext>
            </a:extLst>
          </p:cNvPr>
          <p:cNvSpPr txBox="1">
            <a:spLocks noChangeArrowheads="1"/>
          </p:cNvSpPr>
          <p:nvPr/>
        </p:nvSpPr>
        <p:spPr>
          <a:xfrm>
            <a:off x="3839759" y="4821830"/>
            <a:ext cx="3177510" cy="159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Case</a:t>
            </a:r>
            <a:r>
              <a:rPr lang="en-US" sz="2400" b="1" u="sng" dirty="0"/>
              <a:t> 2</a:t>
            </a:r>
            <a:r>
              <a:rPr lang="en-US" sz="2400" u="sng" dirty="0"/>
              <a:t>:</a:t>
            </a:r>
            <a:r>
              <a:rPr lang="en-US" sz="2400" dirty="0"/>
              <a:t> </a:t>
            </a:r>
          </a:p>
          <a:p>
            <a:pPr>
              <a:buFontTx/>
              <a:buNone/>
              <a:defRPr/>
            </a:pPr>
            <a:r>
              <a:rPr lang="en-US" sz="2400" dirty="0"/>
              <a:t>z’s “uncle” (y) is black</a:t>
            </a:r>
            <a:endParaRPr lang="en-US" sz="2400" b="1" dirty="0">
              <a:solidFill>
                <a:srgbClr val="DD0111"/>
              </a:solidFill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400" dirty="0"/>
              <a:t>- Rotate &amp; recolor.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289E773-A6B5-2591-3460-97A9BE2C8713}"/>
              </a:ext>
            </a:extLst>
          </p:cNvPr>
          <p:cNvSpPr txBox="1">
            <a:spLocks noChangeArrowheads="1"/>
          </p:cNvSpPr>
          <p:nvPr/>
        </p:nvSpPr>
        <p:spPr>
          <a:xfrm>
            <a:off x="3839758" y="1642823"/>
            <a:ext cx="5020932" cy="1045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dirty="0"/>
              <a:t>2. If a rule is violated after inserting, </a:t>
            </a:r>
            <a:br>
              <a:rPr lang="en-US" sz="2400" dirty="0"/>
            </a:br>
            <a:r>
              <a:rPr lang="en-US" sz="2400" dirty="0"/>
              <a:t>do one of the following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C494E-8E5F-1110-B4D1-4FC1A3B1ADE7}"/>
              </a:ext>
            </a:extLst>
          </p:cNvPr>
          <p:cNvSpPr txBox="1">
            <a:spLocks noChangeArrowheads="1"/>
          </p:cNvSpPr>
          <p:nvPr/>
        </p:nvSpPr>
        <p:spPr>
          <a:xfrm>
            <a:off x="6590791" y="3555931"/>
            <a:ext cx="2333681" cy="1045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dirty="0"/>
              <a:t>- Parent </a:t>
            </a:r>
            <a:r>
              <a:rPr lang="en-US" sz="2400" b="1" i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</a:t>
            </a:r>
          </a:p>
          <a:p>
            <a:pPr>
              <a:buFontTx/>
              <a:buNone/>
              <a:defRPr/>
            </a:pPr>
            <a:r>
              <a:rPr lang="en-US" sz="2400" dirty="0"/>
              <a:t>- Children </a:t>
            </a:r>
            <a:r>
              <a:rPr lang="en-US" sz="2400" b="1" i="1" dirty="0"/>
              <a:t>black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0C6A16B-01B1-0919-218B-B0FE3DCEF494}"/>
              </a:ext>
            </a:extLst>
          </p:cNvPr>
          <p:cNvSpPr txBox="1">
            <a:spLocks noChangeArrowheads="1"/>
          </p:cNvSpPr>
          <p:nvPr/>
        </p:nvSpPr>
        <p:spPr>
          <a:xfrm>
            <a:off x="6590791" y="5818053"/>
            <a:ext cx="2105630" cy="862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dirty="0"/>
              <a:t>- Parent </a:t>
            </a:r>
            <a:r>
              <a:rPr lang="en-US" sz="2400" b="1" i="1" dirty="0"/>
              <a:t>black</a:t>
            </a:r>
            <a:r>
              <a:rPr lang="en-US" sz="2400" dirty="0"/>
              <a:t> </a:t>
            </a:r>
          </a:p>
          <a:p>
            <a:pPr>
              <a:buFontTx/>
              <a:buNone/>
              <a:defRPr/>
            </a:pPr>
            <a:r>
              <a:rPr lang="en-US" sz="2400" dirty="0"/>
              <a:t>- Children </a:t>
            </a:r>
            <a:r>
              <a:rPr lang="en-US" sz="2400" b="1" i="1" dirty="0">
                <a:solidFill>
                  <a:srgbClr val="FF0000"/>
                </a:solidFill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16322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79" y="667640"/>
            <a:ext cx="2573406" cy="715032"/>
          </a:xfrm>
        </p:spPr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3310" y="2080527"/>
            <a:ext cx="3215264" cy="4966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>
            <a:off x="3586388" y="2080527"/>
            <a:ext cx="45719" cy="4600150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8A8B573-81D4-C37E-49C0-DB43621788CF}"/>
              </a:ext>
            </a:extLst>
          </p:cNvPr>
          <p:cNvSpPr txBox="1">
            <a:spLocks noChangeArrowheads="1"/>
          </p:cNvSpPr>
          <p:nvPr/>
        </p:nvSpPr>
        <p:spPr>
          <a:xfrm>
            <a:off x="2710985" y="-39869"/>
            <a:ext cx="5213806" cy="46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Case</a:t>
            </a:r>
            <a:r>
              <a:rPr lang="en-US" sz="2400" b="1" u="sng" dirty="0"/>
              <a:t> 1</a:t>
            </a:r>
            <a:r>
              <a:rPr lang="en-US" sz="2400" u="sng" dirty="0"/>
              <a:t>:</a:t>
            </a:r>
            <a:r>
              <a:rPr lang="en-US" sz="2400" dirty="0"/>
              <a:t>  </a:t>
            </a:r>
            <a:r>
              <a:rPr lang="en-US" sz="2400" i="1" dirty="0"/>
              <a:t>z</a:t>
            </a:r>
            <a:r>
              <a:rPr lang="en-US" sz="2400" dirty="0"/>
              <a:t>’s “uncle” (y) is </a:t>
            </a:r>
            <a:r>
              <a:rPr lang="en-US" sz="2400" b="1" dirty="0">
                <a:solidFill>
                  <a:srgbClr val="DD0111"/>
                </a:solidFill>
              </a:rPr>
              <a:t>red, </a:t>
            </a:r>
            <a:r>
              <a:rPr lang="en-US" sz="2400" dirty="0"/>
              <a:t>re-color.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DBA101-DEC1-B81A-3968-F7D127D11A80}"/>
              </a:ext>
            </a:extLst>
          </p:cNvPr>
          <p:cNvSpPr/>
          <p:nvPr/>
        </p:nvSpPr>
        <p:spPr>
          <a:xfrm>
            <a:off x="6463239" y="1196808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5CFFAA-C0B0-583B-A29A-C0A3C5C0D7B9}"/>
              </a:ext>
            </a:extLst>
          </p:cNvPr>
          <p:cNvSpPr/>
          <p:nvPr/>
        </p:nvSpPr>
        <p:spPr>
          <a:xfrm>
            <a:off x="5664226" y="2001872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645E3A-0B5A-8F92-97F1-0C574224BDE7}"/>
              </a:ext>
            </a:extLst>
          </p:cNvPr>
          <p:cNvSpPr/>
          <p:nvPr/>
        </p:nvSpPr>
        <p:spPr>
          <a:xfrm>
            <a:off x="7298312" y="2001871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D8E1F7-5247-2A26-8ABF-8CC416E1CAFE}"/>
              </a:ext>
            </a:extLst>
          </p:cNvPr>
          <p:cNvSpPr/>
          <p:nvPr/>
        </p:nvSpPr>
        <p:spPr>
          <a:xfrm>
            <a:off x="7944213" y="3201524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687E2-A139-8931-3D5B-EE498A0194F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5962494" y="1743459"/>
            <a:ext cx="799013" cy="2584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20693-08C4-9112-F7B7-1A94D4AC36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6761507" y="1743459"/>
            <a:ext cx="835073" cy="2584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879FB1-7647-3AC6-8A8C-C309C3F1D7CA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7596580" y="2548522"/>
            <a:ext cx="645901" cy="6530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4">
            <a:extLst>
              <a:ext uri="{FF2B5EF4-FFF2-40B4-BE49-F238E27FC236}">
                <a16:creationId xmlns:a16="http://schemas.microsoft.com/office/drawing/2014/main" id="{E17EC7DD-3145-060A-1149-A5A536DB1C62}"/>
              </a:ext>
            </a:extLst>
          </p:cNvPr>
          <p:cNvSpPr txBox="1">
            <a:spLocks noChangeArrowheads="1"/>
          </p:cNvSpPr>
          <p:nvPr/>
        </p:nvSpPr>
        <p:spPr>
          <a:xfrm>
            <a:off x="8013670" y="2080528"/>
            <a:ext cx="1014070" cy="46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200" b="1" i="1" dirty="0"/>
              <a:t>Parent</a:t>
            </a: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6552302-3E2F-654A-8EFC-F741A67761EF}"/>
              </a:ext>
            </a:extLst>
          </p:cNvPr>
          <p:cNvSpPr txBox="1">
            <a:spLocks noChangeArrowheads="1"/>
          </p:cNvSpPr>
          <p:nvPr/>
        </p:nvSpPr>
        <p:spPr>
          <a:xfrm>
            <a:off x="7099252" y="1148675"/>
            <a:ext cx="1972872" cy="46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  <a:defRPr/>
            </a:pPr>
            <a:r>
              <a:rPr lang="en-US" sz="2400" b="1" i="1" dirty="0"/>
              <a:t>Grand Parent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B016E0B3-BD8B-AF46-1734-E4CC25A49B32}"/>
              </a:ext>
            </a:extLst>
          </p:cNvPr>
          <p:cNvSpPr txBox="1">
            <a:spLocks noChangeArrowheads="1"/>
          </p:cNvSpPr>
          <p:nvPr/>
        </p:nvSpPr>
        <p:spPr>
          <a:xfrm>
            <a:off x="4891747" y="2469899"/>
            <a:ext cx="879859" cy="467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400" b="1" i="1" dirty="0"/>
              <a:t>Uncle</a:t>
            </a: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FDAD31EE-9458-545E-6A31-305C837DC82F}"/>
              </a:ext>
            </a:extLst>
          </p:cNvPr>
          <p:cNvSpPr txBox="1">
            <a:spLocks noChangeArrowheads="1"/>
          </p:cNvSpPr>
          <p:nvPr/>
        </p:nvSpPr>
        <p:spPr>
          <a:xfrm>
            <a:off x="7227665" y="2994204"/>
            <a:ext cx="842841" cy="3964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200" b="1" i="1" dirty="0"/>
              <a:t>Child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1D31BD-4920-B5EE-84AB-3ED395449671}"/>
              </a:ext>
            </a:extLst>
          </p:cNvPr>
          <p:cNvGrpSpPr/>
          <p:nvPr/>
        </p:nvGrpSpPr>
        <p:grpSpPr>
          <a:xfrm>
            <a:off x="3790649" y="4497741"/>
            <a:ext cx="1817577" cy="2294856"/>
            <a:chOff x="5213627" y="4517041"/>
            <a:chExt cx="1817577" cy="229485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F555757-A655-D5AD-0966-978230117F44}"/>
                </a:ext>
              </a:extLst>
            </p:cNvPr>
            <p:cNvSpPr/>
            <p:nvPr/>
          </p:nvSpPr>
          <p:spPr>
            <a:xfrm>
              <a:off x="5650904" y="4517041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4E2A6B8-0A6B-E47C-21E3-13B16305855F}"/>
                </a:ext>
              </a:extLst>
            </p:cNvPr>
            <p:cNvSpPr/>
            <p:nvPr/>
          </p:nvSpPr>
          <p:spPr>
            <a:xfrm>
              <a:off x="5213627" y="5322105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78086B6-CD6D-5F06-3936-D358399AC7F2}"/>
                </a:ext>
              </a:extLst>
            </p:cNvPr>
            <p:cNvSpPr/>
            <p:nvPr/>
          </p:nvSpPr>
          <p:spPr>
            <a:xfrm>
              <a:off x="6144331" y="5322104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4497FE2-8B3F-107E-001F-D0D9C50743AF}"/>
                </a:ext>
              </a:extLst>
            </p:cNvPr>
            <p:cNvSpPr/>
            <p:nvPr/>
          </p:nvSpPr>
          <p:spPr>
            <a:xfrm>
              <a:off x="6434669" y="6265246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275875-C137-8AFF-5BAE-AE427F0B0598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flipH="1">
              <a:off x="5511895" y="5063692"/>
              <a:ext cx="437277" cy="2584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4F6E9E-E093-3CA8-31FE-B3D8F1CBD8B8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5949172" y="5063692"/>
              <a:ext cx="493427" cy="25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9A83FB-E140-61F4-3CDD-70AB8B4F1CFF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6442599" y="5868755"/>
              <a:ext cx="290338" cy="39649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3302F5-D9F9-9BD8-F6FE-D90FBFC071D9}"/>
              </a:ext>
            </a:extLst>
          </p:cNvPr>
          <p:cNvGrpSpPr/>
          <p:nvPr/>
        </p:nvGrpSpPr>
        <p:grpSpPr>
          <a:xfrm>
            <a:off x="6838284" y="4515677"/>
            <a:ext cx="1817577" cy="2294856"/>
            <a:chOff x="5213627" y="4517041"/>
            <a:chExt cx="1817577" cy="229485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901906A-E29C-8C74-1BE1-A6C74D887B2B}"/>
                </a:ext>
              </a:extLst>
            </p:cNvPr>
            <p:cNvSpPr/>
            <p:nvPr/>
          </p:nvSpPr>
          <p:spPr>
            <a:xfrm>
              <a:off x="5650904" y="4517041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7057436-2724-973F-C442-7A9A2C0E6164}"/>
                </a:ext>
              </a:extLst>
            </p:cNvPr>
            <p:cNvSpPr/>
            <p:nvPr/>
          </p:nvSpPr>
          <p:spPr>
            <a:xfrm>
              <a:off x="5213627" y="5322105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F62884A-0983-C775-EA94-51012DC309DD}"/>
                </a:ext>
              </a:extLst>
            </p:cNvPr>
            <p:cNvSpPr/>
            <p:nvPr/>
          </p:nvSpPr>
          <p:spPr>
            <a:xfrm>
              <a:off x="6144331" y="5322104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4BA5983-9C58-886D-9181-D72161DECEA9}"/>
                </a:ext>
              </a:extLst>
            </p:cNvPr>
            <p:cNvSpPr/>
            <p:nvPr/>
          </p:nvSpPr>
          <p:spPr>
            <a:xfrm>
              <a:off x="6434669" y="6265246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AB032E9-AE7E-2DB9-633C-7686403DB673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 flipH="1">
              <a:off x="5511895" y="5063692"/>
              <a:ext cx="437277" cy="2584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CC8CFA-0814-B2B3-50B3-BA55EF2B39A5}"/>
                </a:ext>
              </a:extLst>
            </p:cNvPr>
            <p:cNvCxnSpPr>
              <a:cxnSpLocks/>
              <a:stCxn id="51" idx="2"/>
              <a:endCxn id="53" idx="0"/>
            </p:cNvCxnSpPr>
            <p:nvPr/>
          </p:nvCxnSpPr>
          <p:spPr>
            <a:xfrm>
              <a:off x="5949172" y="5063692"/>
              <a:ext cx="493427" cy="25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0480BD-DF2B-18E7-1A06-29449D3E13AD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>
              <a:off x="6442599" y="5868755"/>
              <a:ext cx="290338" cy="39649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465B27A2-6827-20B0-712D-53FD58B3F6D7}"/>
              </a:ext>
            </a:extLst>
          </p:cNvPr>
          <p:cNvSpPr/>
          <p:nvPr/>
        </p:nvSpPr>
        <p:spPr>
          <a:xfrm flipV="1">
            <a:off x="5962493" y="3972116"/>
            <a:ext cx="3088762" cy="4571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4">
            <a:extLst>
              <a:ext uri="{FF2B5EF4-FFF2-40B4-BE49-F238E27FC236}">
                <a16:creationId xmlns:a16="http://schemas.microsoft.com/office/drawing/2014/main" id="{D2156007-69CA-86B7-7408-DCF8757F2DF5}"/>
              </a:ext>
            </a:extLst>
          </p:cNvPr>
          <p:cNvSpPr txBox="1">
            <a:spLocks noChangeArrowheads="1"/>
          </p:cNvSpPr>
          <p:nvPr/>
        </p:nvSpPr>
        <p:spPr>
          <a:xfrm>
            <a:off x="3606325" y="593513"/>
            <a:ext cx="2262917" cy="1165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Make</a:t>
            </a:r>
          </a:p>
          <a:p>
            <a:pPr>
              <a:buFontTx/>
              <a:buNone/>
              <a:defRPr/>
            </a:pPr>
            <a:r>
              <a:rPr lang="en-US" sz="2400" u="sng" dirty="0"/>
              <a:t>- parent </a:t>
            </a:r>
            <a:r>
              <a:rPr lang="en-US" sz="2400" b="1" i="1" u="sng" dirty="0">
                <a:solidFill>
                  <a:srgbClr val="FF0000"/>
                </a:solidFill>
              </a:rPr>
              <a:t>red</a:t>
            </a:r>
            <a:r>
              <a:rPr lang="en-US" sz="2400" u="sng" dirty="0"/>
              <a:t> </a:t>
            </a:r>
          </a:p>
          <a:p>
            <a:pPr>
              <a:buFontTx/>
              <a:buNone/>
              <a:defRPr/>
            </a:pPr>
            <a:r>
              <a:rPr lang="en-US" sz="2400" u="sng" dirty="0"/>
              <a:t>- Children </a:t>
            </a:r>
            <a:r>
              <a:rPr lang="en-US" sz="2400" b="1" i="1" u="sng" dirty="0"/>
              <a:t>black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60" name="Rectangle: Single Corner Rounded 59">
            <a:extLst>
              <a:ext uri="{FF2B5EF4-FFF2-40B4-BE49-F238E27FC236}">
                <a16:creationId xmlns:a16="http://schemas.microsoft.com/office/drawing/2014/main" id="{A8D5953F-294A-5FFD-2134-0293C4D9AE4D}"/>
              </a:ext>
            </a:extLst>
          </p:cNvPr>
          <p:cNvSpPr/>
          <p:nvPr/>
        </p:nvSpPr>
        <p:spPr>
          <a:xfrm flipH="1">
            <a:off x="5952820" y="3972116"/>
            <a:ext cx="45719" cy="2765958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71" y="177323"/>
            <a:ext cx="2573406" cy="715032"/>
          </a:xfrm>
        </p:spPr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325" y="1922383"/>
            <a:ext cx="3215264" cy="484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>
            <a:off x="3586388" y="1922382"/>
            <a:ext cx="45719" cy="493228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8A8B573-81D4-C37E-49C0-DB43621788CF}"/>
              </a:ext>
            </a:extLst>
          </p:cNvPr>
          <p:cNvSpPr txBox="1">
            <a:spLocks noChangeArrowheads="1"/>
          </p:cNvSpPr>
          <p:nvPr/>
        </p:nvSpPr>
        <p:spPr>
          <a:xfrm>
            <a:off x="2687760" y="14821"/>
            <a:ext cx="5213806" cy="46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Case</a:t>
            </a:r>
            <a:r>
              <a:rPr lang="en-US" sz="2400" b="1" u="sng" dirty="0"/>
              <a:t> 2</a:t>
            </a:r>
            <a:r>
              <a:rPr lang="en-US" sz="2400" u="sng" dirty="0"/>
              <a:t>:</a:t>
            </a:r>
            <a:r>
              <a:rPr lang="en-US" sz="2400" dirty="0"/>
              <a:t>  </a:t>
            </a:r>
            <a:r>
              <a:rPr lang="en-US" sz="2400" i="1" dirty="0"/>
              <a:t>z</a:t>
            </a:r>
            <a:r>
              <a:rPr lang="en-US" sz="2400" dirty="0"/>
              <a:t>’s “uncle” (y) is </a:t>
            </a:r>
            <a:r>
              <a:rPr lang="en-US" sz="2400" b="1" dirty="0"/>
              <a:t>black,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DD0111"/>
                </a:solidFill>
              </a:rPr>
              <a:t> </a:t>
            </a:r>
            <a:r>
              <a:rPr lang="en-US" sz="2400" dirty="0"/>
              <a:t>rotate.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01906A-E29C-8C74-1BE1-A6C74D887B2B}"/>
              </a:ext>
            </a:extLst>
          </p:cNvPr>
          <p:cNvSpPr/>
          <p:nvPr/>
        </p:nvSpPr>
        <p:spPr>
          <a:xfrm>
            <a:off x="7171345" y="609825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7057436-2724-973F-C442-7A9A2C0E6164}"/>
              </a:ext>
            </a:extLst>
          </p:cNvPr>
          <p:cNvSpPr/>
          <p:nvPr/>
        </p:nvSpPr>
        <p:spPr>
          <a:xfrm>
            <a:off x="6734068" y="1364649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F62884A-0983-C775-EA94-51012DC309DD}"/>
              </a:ext>
            </a:extLst>
          </p:cNvPr>
          <p:cNvSpPr/>
          <p:nvPr/>
        </p:nvSpPr>
        <p:spPr>
          <a:xfrm>
            <a:off x="7664772" y="1364648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4BA5983-9C58-886D-9181-D72161DECEA9}"/>
              </a:ext>
            </a:extLst>
          </p:cNvPr>
          <p:cNvSpPr/>
          <p:nvPr/>
        </p:nvSpPr>
        <p:spPr>
          <a:xfrm>
            <a:off x="8115878" y="2167116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B032E9-AE7E-2DB9-633C-7686403DB673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7032336" y="1156476"/>
            <a:ext cx="437277" cy="2081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CC8CFA-0814-B2B3-50B3-BA55EF2B39A5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>
            <a:off x="7469613" y="1156476"/>
            <a:ext cx="493427" cy="2081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0480BD-DF2B-18E7-1A06-29449D3E13AD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7963040" y="1911299"/>
            <a:ext cx="451106" cy="2558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05BF67-4D18-CC22-F6CA-2976D889B7AC}"/>
              </a:ext>
            </a:extLst>
          </p:cNvPr>
          <p:cNvSpPr/>
          <p:nvPr/>
        </p:nvSpPr>
        <p:spPr>
          <a:xfrm>
            <a:off x="7606152" y="2978555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3546B5-A20A-8D77-92EB-5CA456FFA959}"/>
              </a:ext>
            </a:extLst>
          </p:cNvPr>
          <p:cNvCxnSpPr>
            <a:cxnSpLocks/>
            <a:stCxn id="8" idx="0"/>
            <a:endCxn id="54" idx="2"/>
          </p:cNvCxnSpPr>
          <p:nvPr/>
        </p:nvCxnSpPr>
        <p:spPr>
          <a:xfrm flipV="1">
            <a:off x="7904420" y="2713767"/>
            <a:ext cx="509726" cy="2647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03D33A-CE1B-7AD1-975D-8E1A49012D8D}"/>
              </a:ext>
            </a:extLst>
          </p:cNvPr>
          <p:cNvSpPr/>
          <p:nvPr/>
        </p:nvSpPr>
        <p:spPr>
          <a:xfrm>
            <a:off x="7171345" y="2181653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9CF078-9AB9-4623-4E32-37A376BBBC57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 flipH="1">
            <a:off x="7469613" y="1911299"/>
            <a:ext cx="493427" cy="2703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Single Corner Rounded 57">
            <a:extLst>
              <a:ext uri="{FF2B5EF4-FFF2-40B4-BE49-F238E27FC236}">
                <a16:creationId xmlns:a16="http://schemas.microsoft.com/office/drawing/2014/main" id="{465B27A2-6827-20B0-712D-53FD58B3F6D7}"/>
              </a:ext>
            </a:extLst>
          </p:cNvPr>
          <p:cNvSpPr/>
          <p:nvPr/>
        </p:nvSpPr>
        <p:spPr>
          <a:xfrm flipV="1">
            <a:off x="5899055" y="3576707"/>
            <a:ext cx="3088762" cy="4571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B38BF7DE-E5BE-8922-068F-C948045FAB07}"/>
              </a:ext>
            </a:extLst>
          </p:cNvPr>
          <p:cNvSpPr txBox="1">
            <a:spLocks noChangeArrowheads="1"/>
          </p:cNvSpPr>
          <p:nvPr/>
        </p:nvSpPr>
        <p:spPr>
          <a:xfrm>
            <a:off x="5178843" y="2097298"/>
            <a:ext cx="1202077" cy="4350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2400" b="1" i="1" dirty="0"/>
              <a:t>Uncle?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23AB1A-04BC-B21D-10EE-01D02E466FD2}"/>
              </a:ext>
            </a:extLst>
          </p:cNvPr>
          <p:cNvGrpSpPr/>
          <p:nvPr/>
        </p:nvGrpSpPr>
        <p:grpSpPr>
          <a:xfrm>
            <a:off x="5448122" y="3936118"/>
            <a:ext cx="1704085" cy="2258367"/>
            <a:chOff x="5448122" y="3936118"/>
            <a:chExt cx="1704085" cy="225836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69AA87F-FF7C-4CA5-EB18-E02DFBB88463}"/>
                </a:ext>
              </a:extLst>
            </p:cNvPr>
            <p:cNvSpPr/>
            <p:nvPr/>
          </p:nvSpPr>
          <p:spPr>
            <a:xfrm>
              <a:off x="5744728" y="3936118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9D8C414-083D-4D48-2F21-EF7FD7E4A8BF}"/>
                </a:ext>
              </a:extLst>
            </p:cNvPr>
            <p:cNvSpPr/>
            <p:nvPr/>
          </p:nvSpPr>
          <p:spPr>
            <a:xfrm>
              <a:off x="5448122" y="4741182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D26C61F-C3CA-997B-3297-8A82EDE3DAAA}"/>
                </a:ext>
              </a:extLst>
            </p:cNvPr>
            <p:cNvSpPr/>
            <p:nvPr/>
          </p:nvSpPr>
          <p:spPr>
            <a:xfrm>
              <a:off x="6137669" y="4741181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95CD11-FE4D-C0C4-E9F2-74C4D143B725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 flipH="1">
              <a:off x="5746390" y="4482769"/>
              <a:ext cx="296606" cy="2584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DEECCC-FBF0-3770-55D8-E53AB6583B4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>
              <a:off x="6042996" y="4482769"/>
              <a:ext cx="392941" cy="25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1C4BC3-5C3A-A22B-3117-4E5DB22B27AE}"/>
                </a:ext>
              </a:extLst>
            </p:cNvPr>
            <p:cNvCxnSpPr>
              <a:cxnSpLocks/>
              <a:stCxn id="63" idx="2"/>
              <a:endCxn id="71" idx="0"/>
            </p:cNvCxnSpPr>
            <p:nvPr/>
          </p:nvCxnSpPr>
          <p:spPr>
            <a:xfrm flipH="1">
              <a:off x="6163527" y="5287832"/>
              <a:ext cx="272410" cy="3533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42F4C4A-A99B-0141-88B2-530E77765092}"/>
                </a:ext>
              </a:extLst>
            </p:cNvPr>
            <p:cNvSpPr/>
            <p:nvPr/>
          </p:nvSpPr>
          <p:spPr>
            <a:xfrm>
              <a:off x="6555672" y="5647834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1BCBF3-2688-E514-FDF1-4AE1B96A4952}"/>
                </a:ext>
              </a:extLst>
            </p:cNvPr>
            <p:cNvCxnSpPr>
              <a:cxnSpLocks/>
              <a:stCxn id="67" idx="0"/>
              <a:endCxn id="63" idx="2"/>
            </p:cNvCxnSpPr>
            <p:nvPr/>
          </p:nvCxnSpPr>
          <p:spPr>
            <a:xfrm flipH="1" flipV="1">
              <a:off x="6435937" y="5287832"/>
              <a:ext cx="418003" cy="3600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55AEA46-C37B-4368-5264-E8DD195AC7C9}"/>
                </a:ext>
              </a:extLst>
            </p:cNvPr>
            <p:cNvSpPr/>
            <p:nvPr/>
          </p:nvSpPr>
          <p:spPr>
            <a:xfrm>
              <a:off x="5865259" y="5641173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6BC489-0BFA-1048-B281-BAD0113F6C25}"/>
              </a:ext>
            </a:extLst>
          </p:cNvPr>
          <p:cNvGrpSpPr/>
          <p:nvPr/>
        </p:nvGrpSpPr>
        <p:grpSpPr>
          <a:xfrm>
            <a:off x="3703134" y="3799804"/>
            <a:ext cx="1536218" cy="2855093"/>
            <a:chOff x="3703134" y="3799804"/>
            <a:chExt cx="1536218" cy="2855093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F1623DC-F7F1-64CF-C541-B7C76BF38628}"/>
                </a:ext>
              </a:extLst>
            </p:cNvPr>
            <p:cNvSpPr/>
            <p:nvPr/>
          </p:nvSpPr>
          <p:spPr>
            <a:xfrm>
              <a:off x="4029882" y="3799804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3EFCC3B-580C-7D1C-AD63-F5A040677DDC}"/>
                </a:ext>
              </a:extLst>
            </p:cNvPr>
            <p:cNvSpPr/>
            <p:nvPr/>
          </p:nvSpPr>
          <p:spPr>
            <a:xfrm>
              <a:off x="3703134" y="4554628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F4887102-F0FC-E412-E10D-DA437A8322FD}"/>
                </a:ext>
              </a:extLst>
            </p:cNvPr>
            <p:cNvSpPr/>
            <p:nvPr/>
          </p:nvSpPr>
          <p:spPr>
            <a:xfrm>
              <a:off x="4402727" y="4554627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223950B-6594-70F0-EE74-3EA0F318A69F}"/>
                </a:ext>
              </a:extLst>
            </p:cNvPr>
            <p:cNvSpPr/>
            <p:nvPr/>
          </p:nvSpPr>
          <p:spPr>
            <a:xfrm>
              <a:off x="4642817" y="5357095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18AFECC-5647-9E23-2AF4-2799D166B99E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 flipH="1">
              <a:off x="4001402" y="4346455"/>
              <a:ext cx="326748" cy="2081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0796F1E-E8BB-A709-F8FD-E206DA55D180}"/>
                </a:ext>
              </a:extLst>
            </p:cNvPr>
            <p:cNvCxnSpPr>
              <a:cxnSpLocks/>
              <a:stCxn id="78" idx="2"/>
              <a:endCxn id="80" idx="0"/>
            </p:cNvCxnSpPr>
            <p:nvPr/>
          </p:nvCxnSpPr>
          <p:spPr>
            <a:xfrm>
              <a:off x="4328150" y="4346455"/>
              <a:ext cx="372845" cy="2081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ED0391-4A50-E44C-98B0-DD53787C9B58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4700995" y="5101278"/>
              <a:ext cx="240090" cy="2558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2A3C51D-4F21-8AEE-66A4-9C40F64B555E}"/>
                </a:ext>
              </a:extLst>
            </p:cNvPr>
            <p:cNvSpPr/>
            <p:nvPr/>
          </p:nvSpPr>
          <p:spPr>
            <a:xfrm>
              <a:off x="4263724" y="6108246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3E1BB0-AC8B-8288-AC82-3BB1189F4293}"/>
                </a:ext>
              </a:extLst>
            </p:cNvPr>
            <p:cNvCxnSpPr>
              <a:cxnSpLocks/>
              <a:stCxn id="85" idx="0"/>
              <a:endCxn id="81" idx="2"/>
            </p:cNvCxnSpPr>
            <p:nvPr/>
          </p:nvCxnSpPr>
          <p:spPr>
            <a:xfrm flipV="1">
              <a:off x="4561992" y="5903746"/>
              <a:ext cx="379093" cy="2045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14">
            <a:extLst>
              <a:ext uri="{FF2B5EF4-FFF2-40B4-BE49-F238E27FC236}">
                <a16:creationId xmlns:a16="http://schemas.microsoft.com/office/drawing/2014/main" id="{B1A510E8-2D43-F5A0-052A-7381340ED9A9}"/>
              </a:ext>
            </a:extLst>
          </p:cNvPr>
          <p:cNvSpPr txBox="1">
            <a:spLocks noChangeArrowheads="1"/>
          </p:cNvSpPr>
          <p:nvPr/>
        </p:nvSpPr>
        <p:spPr>
          <a:xfrm>
            <a:off x="3606325" y="593513"/>
            <a:ext cx="2262917" cy="1165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2400" b="1" i="1" u="sng" dirty="0"/>
              <a:t>Make</a:t>
            </a:r>
          </a:p>
          <a:p>
            <a:pPr>
              <a:buFontTx/>
              <a:buNone/>
              <a:defRPr/>
            </a:pPr>
            <a:r>
              <a:rPr lang="en-US" sz="2400" u="sng" dirty="0"/>
              <a:t>- parent </a:t>
            </a:r>
            <a:r>
              <a:rPr lang="en-US" sz="2400" b="1" i="1" u="sng" dirty="0"/>
              <a:t>black</a:t>
            </a:r>
            <a:r>
              <a:rPr lang="en-US" sz="2400" u="sng" dirty="0"/>
              <a:t> </a:t>
            </a:r>
          </a:p>
          <a:p>
            <a:pPr>
              <a:buFontTx/>
              <a:buNone/>
              <a:defRPr/>
            </a:pPr>
            <a:r>
              <a:rPr lang="en-US" sz="2400" u="sng" dirty="0"/>
              <a:t>- children </a:t>
            </a:r>
            <a:r>
              <a:rPr lang="en-US" sz="2400" b="1" i="1" u="sng" dirty="0">
                <a:solidFill>
                  <a:srgbClr val="FF0000"/>
                </a:solidFill>
              </a:rPr>
              <a:t>red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5F6341-CFC7-4718-5657-B2779D6A27B9}"/>
              </a:ext>
            </a:extLst>
          </p:cNvPr>
          <p:cNvGrpSpPr/>
          <p:nvPr/>
        </p:nvGrpSpPr>
        <p:grpSpPr>
          <a:xfrm>
            <a:off x="7361746" y="3968899"/>
            <a:ext cx="1704085" cy="2258367"/>
            <a:chOff x="7361746" y="3968899"/>
            <a:chExt cx="1704085" cy="225836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7A5B54D5-F9F9-1C23-E086-C732DB40B4FB}"/>
                </a:ext>
              </a:extLst>
            </p:cNvPr>
            <p:cNvSpPr/>
            <p:nvPr/>
          </p:nvSpPr>
          <p:spPr>
            <a:xfrm>
              <a:off x="7658352" y="3968899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C53BDBA0-564F-6FFD-65E6-3504E645182B}"/>
                </a:ext>
              </a:extLst>
            </p:cNvPr>
            <p:cNvSpPr/>
            <p:nvPr/>
          </p:nvSpPr>
          <p:spPr>
            <a:xfrm>
              <a:off x="7361746" y="4773963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C7F077C-C40E-7756-16DB-46B5FB5F163E}"/>
                </a:ext>
              </a:extLst>
            </p:cNvPr>
            <p:cNvSpPr/>
            <p:nvPr/>
          </p:nvSpPr>
          <p:spPr>
            <a:xfrm>
              <a:off x="8051293" y="4773962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A4FFA6C-01D6-E2EC-6EF5-32EC93BE1AB5}"/>
                </a:ext>
              </a:extLst>
            </p:cNvPr>
            <p:cNvCxnSpPr>
              <a:cxnSpLocks/>
              <a:stCxn id="91" idx="2"/>
              <a:endCxn id="92" idx="0"/>
            </p:cNvCxnSpPr>
            <p:nvPr/>
          </p:nvCxnSpPr>
          <p:spPr>
            <a:xfrm flipH="1">
              <a:off x="7660014" y="4515550"/>
              <a:ext cx="296606" cy="2584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1762B0A-3CC8-02A2-A23D-5B642C5CC173}"/>
                </a:ext>
              </a:extLst>
            </p:cNvPr>
            <p:cNvCxnSpPr>
              <a:cxnSpLocks/>
              <a:stCxn id="91" idx="2"/>
              <a:endCxn id="93" idx="0"/>
            </p:cNvCxnSpPr>
            <p:nvPr/>
          </p:nvCxnSpPr>
          <p:spPr>
            <a:xfrm>
              <a:off x="7956620" y="4515550"/>
              <a:ext cx="392941" cy="25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85C8AC-A42E-47B0-E3B9-FEC1363EBE4E}"/>
                </a:ext>
              </a:extLst>
            </p:cNvPr>
            <p:cNvCxnSpPr>
              <a:cxnSpLocks/>
              <a:stCxn id="93" idx="2"/>
              <a:endCxn id="99" idx="0"/>
            </p:cNvCxnSpPr>
            <p:nvPr/>
          </p:nvCxnSpPr>
          <p:spPr>
            <a:xfrm flipH="1">
              <a:off x="8077151" y="5320613"/>
              <a:ext cx="272410" cy="3533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1596B345-3537-91CD-3FA2-980CC41A2435}"/>
                </a:ext>
              </a:extLst>
            </p:cNvPr>
            <p:cNvSpPr/>
            <p:nvPr/>
          </p:nvSpPr>
          <p:spPr>
            <a:xfrm>
              <a:off x="8469296" y="5680615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193434E-1BAE-22D1-3235-7F9CDCA54846}"/>
                </a:ext>
              </a:extLst>
            </p:cNvPr>
            <p:cNvCxnSpPr>
              <a:cxnSpLocks/>
              <a:stCxn id="97" idx="0"/>
              <a:endCxn id="93" idx="2"/>
            </p:cNvCxnSpPr>
            <p:nvPr/>
          </p:nvCxnSpPr>
          <p:spPr>
            <a:xfrm flipH="1" flipV="1">
              <a:off x="8349561" y="5320613"/>
              <a:ext cx="418003" cy="3600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102ED8CE-2DB9-8ACD-B2D1-57DE8523AD2B}"/>
                </a:ext>
              </a:extLst>
            </p:cNvPr>
            <p:cNvSpPr/>
            <p:nvPr/>
          </p:nvSpPr>
          <p:spPr>
            <a:xfrm>
              <a:off x="7778883" y="5673954"/>
              <a:ext cx="596535" cy="54665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100" name="Rectangle: Single Corner Rounded 99">
            <a:extLst>
              <a:ext uri="{FF2B5EF4-FFF2-40B4-BE49-F238E27FC236}">
                <a16:creationId xmlns:a16="http://schemas.microsoft.com/office/drawing/2014/main" id="{C92F4E71-94AE-DC58-31C7-CDCBD7CD17BE}"/>
              </a:ext>
            </a:extLst>
          </p:cNvPr>
          <p:cNvSpPr/>
          <p:nvPr/>
        </p:nvSpPr>
        <p:spPr>
          <a:xfrm flipH="1">
            <a:off x="5321283" y="3994898"/>
            <a:ext cx="45719" cy="2765958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Single Corner Rounded 100">
            <a:extLst>
              <a:ext uri="{FF2B5EF4-FFF2-40B4-BE49-F238E27FC236}">
                <a16:creationId xmlns:a16="http://schemas.microsoft.com/office/drawing/2014/main" id="{C5831432-CCA2-3E3B-5C01-8E6C2A3DAF3A}"/>
              </a:ext>
            </a:extLst>
          </p:cNvPr>
          <p:cNvSpPr/>
          <p:nvPr/>
        </p:nvSpPr>
        <p:spPr>
          <a:xfrm flipH="1">
            <a:off x="7223326" y="3994898"/>
            <a:ext cx="45719" cy="2765958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100" grpId="0" animBg="1"/>
      <p:bldP spid="10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68" y="112706"/>
            <a:ext cx="2242933" cy="71503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325" y="1922383"/>
            <a:ext cx="3215264" cy="484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>
            <a:off x="3387022" y="1925711"/>
            <a:ext cx="45719" cy="493228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A5B54D5-F9F9-1C23-E086-C732DB40B4FB}"/>
              </a:ext>
            </a:extLst>
          </p:cNvPr>
          <p:cNvSpPr/>
          <p:nvPr/>
        </p:nvSpPr>
        <p:spPr>
          <a:xfrm>
            <a:off x="4341636" y="-4579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53BDBA0-564F-6FFD-65E6-3504E645182B}"/>
              </a:ext>
            </a:extLst>
          </p:cNvPr>
          <p:cNvSpPr/>
          <p:nvPr/>
        </p:nvSpPr>
        <p:spPr>
          <a:xfrm>
            <a:off x="4045030" y="770668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7F077C-C40E-7756-16DB-46B5FB5F163E}"/>
              </a:ext>
            </a:extLst>
          </p:cNvPr>
          <p:cNvSpPr/>
          <p:nvPr/>
        </p:nvSpPr>
        <p:spPr>
          <a:xfrm>
            <a:off x="4734577" y="770667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A4FFA6C-01D6-E2EC-6EF5-32EC93BE1AB5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343298" y="542072"/>
            <a:ext cx="296606" cy="2285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762B0A-3CC8-02A2-A23D-5B642C5CC173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>
            <a:off x="4639904" y="542072"/>
            <a:ext cx="392941" cy="228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D85C8AC-A42E-47B0-E3B9-FEC1363EBE4E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 flipH="1">
            <a:off x="4760435" y="1317318"/>
            <a:ext cx="272410" cy="253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596B345-3537-91CD-3FA2-980CC41A2435}"/>
              </a:ext>
            </a:extLst>
          </p:cNvPr>
          <p:cNvSpPr/>
          <p:nvPr/>
        </p:nvSpPr>
        <p:spPr>
          <a:xfrm>
            <a:off x="5152580" y="1577930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193434E-1BAE-22D1-3235-7F9CDCA54846}"/>
              </a:ext>
            </a:extLst>
          </p:cNvPr>
          <p:cNvCxnSpPr>
            <a:cxnSpLocks/>
            <a:stCxn id="97" idx="0"/>
            <a:endCxn id="93" idx="2"/>
          </p:cNvCxnSpPr>
          <p:nvPr/>
        </p:nvCxnSpPr>
        <p:spPr>
          <a:xfrm flipH="1" flipV="1">
            <a:off x="5032845" y="1317318"/>
            <a:ext cx="418003" cy="260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02ED8CE-2DB9-8ACD-B2D1-57DE8523AD2B}"/>
              </a:ext>
            </a:extLst>
          </p:cNvPr>
          <p:cNvSpPr/>
          <p:nvPr/>
        </p:nvSpPr>
        <p:spPr>
          <a:xfrm>
            <a:off x="4462167" y="1571269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1" name="Rectangle: Single Corner Rounded 100">
            <a:extLst>
              <a:ext uri="{FF2B5EF4-FFF2-40B4-BE49-F238E27FC236}">
                <a16:creationId xmlns:a16="http://schemas.microsoft.com/office/drawing/2014/main" id="{C5831432-CCA2-3E3B-5C01-8E6C2A3DAF3A}"/>
              </a:ext>
            </a:extLst>
          </p:cNvPr>
          <p:cNvSpPr/>
          <p:nvPr/>
        </p:nvSpPr>
        <p:spPr>
          <a:xfrm>
            <a:off x="5570911" y="4051012"/>
            <a:ext cx="45719" cy="2743097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7180C-BC16-ED24-4A87-67AF53A711C9}"/>
              </a:ext>
            </a:extLst>
          </p:cNvPr>
          <p:cNvSpPr txBox="1">
            <a:spLocks/>
          </p:cNvSpPr>
          <p:nvPr/>
        </p:nvSpPr>
        <p:spPr>
          <a:xfrm>
            <a:off x="2108935" y="983954"/>
            <a:ext cx="1460798" cy="391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B050"/>
                </a:solidFill>
              </a:rPr>
              <a:t>Insert 8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9277DE-B5B6-99D0-DF55-B4D0BE2126C5}"/>
              </a:ext>
            </a:extLst>
          </p:cNvPr>
          <p:cNvSpPr/>
          <p:nvPr/>
        </p:nvSpPr>
        <p:spPr>
          <a:xfrm>
            <a:off x="5506909" y="2357925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72DE9E-9C14-2E65-7A56-4FC7FF6B1A4E}"/>
              </a:ext>
            </a:extLst>
          </p:cNvPr>
          <p:cNvCxnSpPr>
            <a:cxnSpLocks/>
            <a:stCxn id="97" idx="2"/>
            <a:endCxn id="7" idx="0"/>
          </p:cNvCxnSpPr>
          <p:nvPr/>
        </p:nvCxnSpPr>
        <p:spPr>
          <a:xfrm>
            <a:off x="5450848" y="2124581"/>
            <a:ext cx="354329" cy="233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B1AB2D-16CF-A80B-C244-904DFE25415D}"/>
              </a:ext>
            </a:extLst>
          </p:cNvPr>
          <p:cNvSpPr/>
          <p:nvPr/>
        </p:nvSpPr>
        <p:spPr>
          <a:xfrm>
            <a:off x="7340174" y="-4579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796104-A997-AAA1-FF3D-1B1C195EDDA0}"/>
              </a:ext>
            </a:extLst>
          </p:cNvPr>
          <p:cNvSpPr/>
          <p:nvPr/>
        </p:nvSpPr>
        <p:spPr>
          <a:xfrm>
            <a:off x="7043568" y="770668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0417BE-9A07-61C0-3F86-8DCA57093309}"/>
              </a:ext>
            </a:extLst>
          </p:cNvPr>
          <p:cNvSpPr/>
          <p:nvPr/>
        </p:nvSpPr>
        <p:spPr>
          <a:xfrm>
            <a:off x="7733115" y="770667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2BCF1C-1BB1-596B-7351-8FFD5158201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341836" y="542072"/>
            <a:ext cx="296606" cy="2285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A3D786-7E23-DD4A-6A5D-FB4CFB51B79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638442" y="542072"/>
            <a:ext cx="392941" cy="228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A85772-2C75-AD23-90B0-E834D49A67E6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7758973" y="1317318"/>
            <a:ext cx="272410" cy="253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017AF1-71C7-9242-9B1F-6ADDB5F6A22B}"/>
              </a:ext>
            </a:extLst>
          </p:cNvPr>
          <p:cNvSpPr/>
          <p:nvPr/>
        </p:nvSpPr>
        <p:spPr>
          <a:xfrm>
            <a:off x="8151118" y="1577930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25086-B9AC-1E51-24B8-B78F16497671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>
          <a:xfrm flipH="1" flipV="1">
            <a:off x="8031383" y="1317318"/>
            <a:ext cx="418003" cy="260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832A4E-6E64-8E1E-5500-F1CC12E3152B}"/>
              </a:ext>
            </a:extLst>
          </p:cNvPr>
          <p:cNvSpPr/>
          <p:nvPr/>
        </p:nvSpPr>
        <p:spPr>
          <a:xfrm>
            <a:off x="7460705" y="1571269"/>
            <a:ext cx="596535" cy="54665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12F664A-1416-20BA-5F6F-4F37724452C5}"/>
              </a:ext>
            </a:extLst>
          </p:cNvPr>
          <p:cNvSpPr/>
          <p:nvPr/>
        </p:nvSpPr>
        <p:spPr>
          <a:xfrm>
            <a:off x="8505447" y="2357925"/>
            <a:ext cx="596535" cy="54665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808286-C859-A5BA-E72E-3A118A3DE929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449386" y="2124581"/>
            <a:ext cx="354329" cy="233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70F39B4-B4C6-2DFD-EA99-3225BDB42C6F}"/>
              </a:ext>
            </a:extLst>
          </p:cNvPr>
          <p:cNvSpPr/>
          <p:nvPr/>
        </p:nvSpPr>
        <p:spPr>
          <a:xfrm rot="18608226">
            <a:off x="4200794" y="2230378"/>
            <a:ext cx="354329" cy="1668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CE223-583A-953E-C889-BA998EEA4F43}"/>
              </a:ext>
            </a:extLst>
          </p:cNvPr>
          <p:cNvCxnSpPr/>
          <p:nvPr/>
        </p:nvCxnSpPr>
        <p:spPr>
          <a:xfrm>
            <a:off x="5805177" y="1444293"/>
            <a:ext cx="1070151" cy="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76ABD2-4DA8-E2B8-5772-BAA029C04594}"/>
              </a:ext>
            </a:extLst>
          </p:cNvPr>
          <p:cNvSpPr txBox="1"/>
          <p:nvPr/>
        </p:nvSpPr>
        <p:spPr>
          <a:xfrm>
            <a:off x="5796847" y="1099185"/>
            <a:ext cx="976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Recolor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12E895-BDDA-059F-5054-3C25FE380F75}"/>
              </a:ext>
            </a:extLst>
          </p:cNvPr>
          <p:cNvSpPr/>
          <p:nvPr/>
        </p:nvSpPr>
        <p:spPr>
          <a:xfrm>
            <a:off x="3812153" y="3415957"/>
            <a:ext cx="596535" cy="439795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0701BE6-5444-568A-1F46-C7DFD12697BE}"/>
              </a:ext>
            </a:extLst>
          </p:cNvPr>
          <p:cNvSpPr/>
          <p:nvPr/>
        </p:nvSpPr>
        <p:spPr>
          <a:xfrm>
            <a:off x="3515547" y="4121632"/>
            <a:ext cx="596535" cy="439796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552C75F-0165-8C69-1C75-E20664406E12}"/>
              </a:ext>
            </a:extLst>
          </p:cNvPr>
          <p:cNvSpPr/>
          <p:nvPr/>
        </p:nvSpPr>
        <p:spPr>
          <a:xfrm>
            <a:off x="4155399" y="4121631"/>
            <a:ext cx="596535" cy="439796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B501B0-A652-3B34-9B4E-BFD292A22DF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813815" y="3855752"/>
            <a:ext cx="296606" cy="265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3731C9-D807-6C04-CB37-2EE20EA7C2BF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4110421" y="3855752"/>
            <a:ext cx="343246" cy="2658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FDFC80-B302-6AF7-8F7E-152658EE8AB0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4230952" y="4561427"/>
            <a:ext cx="222715" cy="3111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EAA8B5D-4F90-49F5-9462-A4941A91509C}"/>
              </a:ext>
            </a:extLst>
          </p:cNvPr>
          <p:cNvSpPr/>
          <p:nvPr/>
        </p:nvSpPr>
        <p:spPr>
          <a:xfrm>
            <a:off x="4573402" y="4879199"/>
            <a:ext cx="596535" cy="439796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D0E15B-83DC-48E6-1D44-27AF67CB54E0}"/>
              </a:ext>
            </a:extLst>
          </p:cNvPr>
          <p:cNvCxnSpPr>
            <a:cxnSpLocks/>
            <a:stCxn id="39" idx="0"/>
            <a:endCxn id="35" idx="2"/>
          </p:cNvCxnSpPr>
          <p:nvPr/>
        </p:nvCxnSpPr>
        <p:spPr>
          <a:xfrm flipH="1" flipV="1">
            <a:off x="4453667" y="4561427"/>
            <a:ext cx="418003" cy="317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8C5A53-2619-5AC6-E40B-CAED247F5352}"/>
              </a:ext>
            </a:extLst>
          </p:cNvPr>
          <p:cNvSpPr/>
          <p:nvPr/>
        </p:nvSpPr>
        <p:spPr>
          <a:xfrm>
            <a:off x="3932684" y="4872538"/>
            <a:ext cx="596535" cy="439796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7930E46-9AA8-58FE-8358-C57990716ACD}"/>
              </a:ext>
            </a:extLst>
          </p:cNvPr>
          <p:cNvSpPr/>
          <p:nvPr/>
        </p:nvSpPr>
        <p:spPr>
          <a:xfrm>
            <a:off x="4768707" y="5559803"/>
            <a:ext cx="596535" cy="439797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81D07E-DE1C-8200-4152-5B8594E9C0B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4871670" y="5318995"/>
            <a:ext cx="195305" cy="240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56FAE31-F0FF-78ED-D1CB-0E597DEFC373}"/>
              </a:ext>
            </a:extLst>
          </p:cNvPr>
          <p:cNvSpPr/>
          <p:nvPr/>
        </p:nvSpPr>
        <p:spPr>
          <a:xfrm>
            <a:off x="4940071" y="6243125"/>
            <a:ext cx="596535" cy="439797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A2500F-A20A-119A-DAC0-543346994CF3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5066975" y="5999600"/>
            <a:ext cx="171364" cy="243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Single Corner Rounded 101">
            <a:extLst>
              <a:ext uri="{FF2B5EF4-FFF2-40B4-BE49-F238E27FC236}">
                <a16:creationId xmlns:a16="http://schemas.microsoft.com/office/drawing/2014/main" id="{115A83C9-8237-E1FF-C290-A79CA48BAFD8}"/>
              </a:ext>
            </a:extLst>
          </p:cNvPr>
          <p:cNvSpPr/>
          <p:nvPr/>
        </p:nvSpPr>
        <p:spPr>
          <a:xfrm flipH="1" flipV="1">
            <a:off x="3649994" y="3125547"/>
            <a:ext cx="5461926" cy="4571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9A1B124-830B-08AA-FAB0-1BF6F77052B2}"/>
              </a:ext>
            </a:extLst>
          </p:cNvPr>
          <p:cNvSpPr txBox="1">
            <a:spLocks/>
          </p:cNvSpPr>
          <p:nvPr/>
        </p:nvSpPr>
        <p:spPr>
          <a:xfrm>
            <a:off x="3442884" y="2886849"/>
            <a:ext cx="1360865" cy="511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B050"/>
                </a:solidFill>
              </a:rPr>
              <a:t>Insert 9 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3CAB974-9247-D952-3C68-C7F95F804020}"/>
              </a:ext>
            </a:extLst>
          </p:cNvPr>
          <p:cNvGrpSpPr/>
          <p:nvPr/>
        </p:nvGrpSpPr>
        <p:grpSpPr>
          <a:xfrm>
            <a:off x="5700261" y="4038847"/>
            <a:ext cx="1555223" cy="2640399"/>
            <a:chOff x="5803846" y="3526621"/>
            <a:chExt cx="2040434" cy="264039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49C5DCD-9BB8-0BBE-CDCF-93EE31B6DBA8}"/>
                </a:ext>
              </a:extLst>
            </p:cNvPr>
            <p:cNvSpPr/>
            <p:nvPr/>
          </p:nvSpPr>
          <p:spPr>
            <a:xfrm>
              <a:off x="6100452" y="3526621"/>
              <a:ext cx="596535" cy="439795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3233715-5AF5-904C-5F9C-1C4802A76B9E}"/>
                </a:ext>
              </a:extLst>
            </p:cNvPr>
            <p:cNvSpPr/>
            <p:nvPr/>
          </p:nvSpPr>
          <p:spPr>
            <a:xfrm>
              <a:off x="5803846" y="4232296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EEEA8C8-DC4B-5526-B52E-9DF27CE34D15}"/>
                </a:ext>
              </a:extLst>
            </p:cNvPr>
            <p:cNvSpPr/>
            <p:nvPr/>
          </p:nvSpPr>
          <p:spPr>
            <a:xfrm>
              <a:off x="6493393" y="4232295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D6FA691-CBA5-B8F9-EDC8-EE561320BD79}"/>
                </a:ext>
              </a:extLst>
            </p:cNvPr>
            <p:cNvCxnSpPr>
              <a:cxnSpLocks/>
              <a:stCxn id="104" idx="2"/>
              <a:endCxn id="108" idx="0"/>
            </p:cNvCxnSpPr>
            <p:nvPr/>
          </p:nvCxnSpPr>
          <p:spPr>
            <a:xfrm flipH="1">
              <a:off x="6102114" y="3966416"/>
              <a:ext cx="296606" cy="265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73563E1-8A55-63E6-6664-01AFFD8338EA}"/>
                </a:ext>
              </a:extLst>
            </p:cNvPr>
            <p:cNvCxnSpPr>
              <a:cxnSpLocks/>
              <a:stCxn id="104" idx="2"/>
              <a:endCxn id="109" idx="0"/>
            </p:cNvCxnSpPr>
            <p:nvPr/>
          </p:nvCxnSpPr>
          <p:spPr>
            <a:xfrm>
              <a:off x="6398720" y="3966416"/>
              <a:ext cx="392941" cy="2658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514585D-A04A-D8F2-5C88-86F8DFC2E77B}"/>
                </a:ext>
              </a:extLst>
            </p:cNvPr>
            <p:cNvCxnSpPr>
              <a:cxnSpLocks/>
              <a:stCxn id="109" idx="2"/>
              <a:endCxn id="115" idx="0"/>
            </p:cNvCxnSpPr>
            <p:nvPr/>
          </p:nvCxnSpPr>
          <p:spPr>
            <a:xfrm flipH="1">
              <a:off x="6519251" y="4672091"/>
              <a:ext cx="272410" cy="3111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1343EFA-F738-E022-D2C4-7ECEA835DA57}"/>
                </a:ext>
              </a:extLst>
            </p:cNvPr>
            <p:cNvSpPr/>
            <p:nvPr/>
          </p:nvSpPr>
          <p:spPr>
            <a:xfrm>
              <a:off x="6480178" y="5727224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DE821AD-128B-0E8C-F662-D648647ADF08}"/>
                </a:ext>
              </a:extLst>
            </p:cNvPr>
            <p:cNvCxnSpPr>
              <a:cxnSpLocks/>
              <a:stCxn id="116" idx="0"/>
              <a:endCxn id="109" idx="2"/>
            </p:cNvCxnSpPr>
            <p:nvPr/>
          </p:nvCxnSpPr>
          <p:spPr>
            <a:xfrm flipH="1" flipV="1">
              <a:off x="6791661" y="4672091"/>
              <a:ext cx="417138" cy="31515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E53CE82-2D24-47F8-D2FC-D39BC1D32032}"/>
                </a:ext>
              </a:extLst>
            </p:cNvPr>
            <p:cNvSpPr/>
            <p:nvPr/>
          </p:nvSpPr>
          <p:spPr>
            <a:xfrm>
              <a:off x="6220983" y="4983202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306BD9F4-8A13-D7E4-890A-BEAED67908F1}"/>
                </a:ext>
              </a:extLst>
            </p:cNvPr>
            <p:cNvSpPr/>
            <p:nvPr/>
          </p:nvSpPr>
          <p:spPr>
            <a:xfrm>
              <a:off x="6910531" y="4987245"/>
              <a:ext cx="596535" cy="439797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D44D515-E019-7A4A-9EAC-857AF7CDF611}"/>
                </a:ext>
              </a:extLst>
            </p:cNvPr>
            <p:cNvCxnSpPr>
              <a:cxnSpLocks/>
              <a:stCxn id="113" idx="0"/>
              <a:endCxn id="116" idx="2"/>
            </p:cNvCxnSpPr>
            <p:nvPr/>
          </p:nvCxnSpPr>
          <p:spPr>
            <a:xfrm flipV="1">
              <a:off x="6778446" y="5427042"/>
              <a:ext cx="430353" cy="30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CA05901C-B075-6CB1-5D60-21FCFECBEDEC}"/>
                </a:ext>
              </a:extLst>
            </p:cNvPr>
            <p:cNvSpPr/>
            <p:nvPr/>
          </p:nvSpPr>
          <p:spPr>
            <a:xfrm>
              <a:off x="7247745" y="5727223"/>
              <a:ext cx="596535" cy="439797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A6919B-6350-FE10-9354-DD23F8F87E73}"/>
                </a:ext>
              </a:extLst>
            </p:cNvPr>
            <p:cNvCxnSpPr>
              <a:cxnSpLocks/>
              <a:stCxn id="116" idx="2"/>
              <a:endCxn id="118" idx="0"/>
            </p:cNvCxnSpPr>
            <p:nvPr/>
          </p:nvCxnSpPr>
          <p:spPr>
            <a:xfrm>
              <a:off x="7208799" y="5427042"/>
              <a:ext cx="337214" cy="3001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: Single Corner Rounded 136">
            <a:extLst>
              <a:ext uri="{FF2B5EF4-FFF2-40B4-BE49-F238E27FC236}">
                <a16:creationId xmlns:a16="http://schemas.microsoft.com/office/drawing/2014/main" id="{EBB9FF31-10B4-9AAD-5A71-B5452F5E10D9}"/>
              </a:ext>
            </a:extLst>
          </p:cNvPr>
          <p:cNvSpPr/>
          <p:nvPr/>
        </p:nvSpPr>
        <p:spPr>
          <a:xfrm flipH="1">
            <a:off x="7330959" y="4050234"/>
            <a:ext cx="45719" cy="2743097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CF3EF93-E19F-3539-2211-070EC45A8549}"/>
              </a:ext>
            </a:extLst>
          </p:cNvPr>
          <p:cNvGrpSpPr/>
          <p:nvPr/>
        </p:nvGrpSpPr>
        <p:grpSpPr>
          <a:xfrm>
            <a:off x="7448317" y="4038847"/>
            <a:ext cx="1611797" cy="2640399"/>
            <a:chOff x="5803846" y="3526621"/>
            <a:chExt cx="2040434" cy="2640399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538C2E62-44A0-D9D3-2498-FD4A05CB2932}"/>
                </a:ext>
              </a:extLst>
            </p:cNvPr>
            <p:cNvSpPr/>
            <p:nvPr/>
          </p:nvSpPr>
          <p:spPr>
            <a:xfrm>
              <a:off x="6100452" y="3526621"/>
              <a:ext cx="596535" cy="439795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1B61A7E8-4BB9-F255-5F6E-802670C540ED}"/>
                </a:ext>
              </a:extLst>
            </p:cNvPr>
            <p:cNvSpPr/>
            <p:nvPr/>
          </p:nvSpPr>
          <p:spPr>
            <a:xfrm>
              <a:off x="5803846" y="4232296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A29B7B5B-C131-DD29-7CBD-985ABEEB5E0E}"/>
                </a:ext>
              </a:extLst>
            </p:cNvPr>
            <p:cNvSpPr/>
            <p:nvPr/>
          </p:nvSpPr>
          <p:spPr>
            <a:xfrm>
              <a:off x="6568886" y="4232295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10DE502-EEFD-1257-8782-BC73C88B7B4D}"/>
                </a:ext>
              </a:extLst>
            </p:cNvPr>
            <p:cNvCxnSpPr>
              <a:cxnSpLocks/>
              <a:stCxn id="139" idx="2"/>
              <a:endCxn id="140" idx="0"/>
            </p:cNvCxnSpPr>
            <p:nvPr/>
          </p:nvCxnSpPr>
          <p:spPr>
            <a:xfrm flipH="1">
              <a:off x="6102114" y="3966416"/>
              <a:ext cx="296606" cy="2658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F4043C8-A96D-8F49-A374-F425B61E482C}"/>
                </a:ext>
              </a:extLst>
            </p:cNvPr>
            <p:cNvCxnSpPr>
              <a:cxnSpLocks/>
              <a:stCxn id="139" idx="2"/>
              <a:endCxn id="141" idx="0"/>
            </p:cNvCxnSpPr>
            <p:nvPr/>
          </p:nvCxnSpPr>
          <p:spPr>
            <a:xfrm>
              <a:off x="6398720" y="3966416"/>
              <a:ext cx="468434" cy="2658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653FCC-456D-E2BF-EA8E-0705F3943D7F}"/>
                </a:ext>
              </a:extLst>
            </p:cNvPr>
            <p:cNvCxnSpPr>
              <a:cxnSpLocks/>
              <a:stCxn id="141" idx="2"/>
              <a:endCxn id="147" idx="0"/>
            </p:cNvCxnSpPr>
            <p:nvPr/>
          </p:nvCxnSpPr>
          <p:spPr>
            <a:xfrm flipH="1">
              <a:off x="6519250" y="4672091"/>
              <a:ext cx="347904" cy="3111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85B0F97-2084-4AD7-6615-A6081F22E79B}"/>
                </a:ext>
              </a:extLst>
            </p:cNvPr>
            <p:cNvSpPr/>
            <p:nvPr/>
          </p:nvSpPr>
          <p:spPr>
            <a:xfrm>
              <a:off x="6480178" y="5727224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EAED039-F09A-77B0-9B5C-4713563AA3FA}"/>
                </a:ext>
              </a:extLst>
            </p:cNvPr>
            <p:cNvCxnSpPr>
              <a:cxnSpLocks/>
              <a:stCxn id="148" idx="0"/>
              <a:endCxn id="141" idx="2"/>
            </p:cNvCxnSpPr>
            <p:nvPr/>
          </p:nvCxnSpPr>
          <p:spPr>
            <a:xfrm flipH="1" flipV="1">
              <a:off x="6867154" y="4672091"/>
              <a:ext cx="341645" cy="31515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6AF82019-5CC1-1621-38B1-BCE8D2824AE7}"/>
                </a:ext>
              </a:extLst>
            </p:cNvPr>
            <p:cNvSpPr/>
            <p:nvPr/>
          </p:nvSpPr>
          <p:spPr>
            <a:xfrm>
              <a:off x="6220983" y="4983202"/>
              <a:ext cx="596535" cy="439796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CDCF233D-6679-8E46-4881-A6E48498F6DA}"/>
                </a:ext>
              </a:extLst>
            </p:cNvPr>
            <p:cNvSpPr/>
            <p:nvPr/>
          </p:nvSpPr>
          <p:spPr>
            <a:xfrm>
              <a:off x="6910531" y="4987245"/>
              <a:ext cx="596535" cy="439797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20155B8-A3E1-E81A-0322-C58E39A6B8C6}"/>
                </a:ext>
              </a:extLst>
            </p:cNvPr>
            <p:cNvCxnSpPr>
              <a:cxnSpLocks/>
              <a:stCxn id="145" idx="0"/>
              <a:endCxn id="148" idx="2"/>
            </p:cNvCxnSpPr>
            <p:nvPr/>
          </p:nvCxnSpPr>
          <p:spPr>
            <a:xfrm flipV="1">
              <a:off x="6778446" y="5427042"/>
              <a:ext cx="430353" cy="30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2BED449E-BE38-B773-2C3F-7BCA3DBD6649}"/>
                </a:ext>
              </a:extLst>
            </p:cNvPr>
            <p:cNvSpPr/>
            <p:nvPr/>
          </p:nvSpPr>
          <p:spPr>
            <a:xfrm>
              <a:off x="7247745" y="5727223"/>
              <a:ext cx="596535" cy="439797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8F0CDB2-6C00-B5AB-631C-2A8C65C8E3D2}"/>
                </a:ext>
              </a:extLst>
            </p:cNvPr>
            <p:cNvCxnSpPr>
              <a:cxnSpLocks/>
              <a:stCxn id="148" idx="2"/>
              <a:endCxn id="150" idx="0"/>
            </p:cNvCxnSpPr>
            <p:nvPr/>
          </p:nvCxnSpPr>
          <p:spPr>
            <a:xfrm>
              <a:off x="7208799" y="5427042"/>
              <a:ext cx="337214" cy="3001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5A6780D-B796-C632-59C4-E8034CA7BD6E}"/>
              </a:ext>
            </a:extLst>
          </p:cNvPr>
          <p:cNvGrpSpPr/>
          <p:nvPr/>
        </p:nvGrpSpPr>
        <p:grpSpPr>
          <a:xfrm>
            <a:off x="5114575" y="3302866"/>
            <a:ext cx="1078481" cy="369332"/>
            <a:chOff x="-237149" y="1245802"/>
            <a:chExt cx="1078481" cy="369332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467EA27-21EA-83CC-DB50-B0DC88B78926}"/>
                </a:ext>
              </a:extLst>
            </p:cNvPr>
            <p:cNvCxnSpPr/>
            <p:nvPr/>
          </p:nvCxnSpPr>
          <p:spPr>
            <a:xfrm>
              <a:off x="-228819" y="1590910"/>
              <a:ext cx="1070151" cy="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17CA185-142F-BCDA-D4E5-C2E1E5D21EFE}"/>
                </a:ext>
              </a:extLst>
            </p:cNvPr>
            <p:cNvSpPr txBox="1"/>
            <p:nvPr/>
          </p:nvSpPr>
          <p:spPr>
            <a:xfrm>
              <a:off x="-237149" y="1245802"/>
              <a:ext cx="976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Rotate</a:t>
              </a:r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B6607E0-70D3-C728-B553-370EF9CBF2FD}"/>
              </a:ext>
            </a:extLst>
          </p:cNvPr>
          <p:cNvGrpSpPr/>
          <p:nvPr/>
        </p:nvGrpSpPr>
        <p:grpSpPr>
          <a:xfrm>
            <a:off x="6898944" y="3301754"/>
            <a:ext cx="1078481" cy="369332"/>
            <a:chOff x="-237149" y="1245802"/>
            <a:chExt cx="1078481" cy="369332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FED8663-1A90-3E7A-8495-3FB7CDE7D888}"/>
                </a:ext>
              </a:extLst>
            </p:cNvPr>
            <p:cNvCxnSpPr/>
            <p:nvPr/>
          </p:nvCxnSpPr>
          <p:spPr>
            <a:xfrm>
              <a:off x="-228819" y="1590910"/>
              <a:ext cx="1070151" cy="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37BDC8F-AAF7-7AF3-D6BB-607BE38CE83E}"/>
                </a:ext>
              </a:extLst>
            </p:cNvPr>
            <p:cNvSpPr txBox="1"/>
            <p:nvPr/>
          </p:nvSpPr>
          <p:spPr>
            <a:xfrm>
              <a:off x="-237149" y="1245802"/>
              <a:ext cx="976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Recolor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29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" grpId="0" animBg="1"/>
      <p:bldP spid="13" grpId="0" animBg="1"/>
      <p:bldP spid="14" grpId="0" animBg="1"/>
      <p:bldP spid="15" grpId="0" animBg="1"/>
      <p:bldP spid="21" grpId="0" animBg="1"/>
      <p:bldP spid="23" grpId="0" animBg="1"/>
      <p:bldP spid="24" grpId="0" animBg="1"/>
      <p:bldP spid="26" grpId="0" animBg="1"/>
      <p:bldP spid="26" grpId="1" animBg="1"/>
      <p:bldP spid="32" grpId="0"/>
      <p:bldP spid="33" grpId="0" animBg="1"/>
      <p:bldP spid="34" grpId="0" animBg="1"/>
      <p:bldP spid="35" grpId="0" animBg="1"/>
      <p:bldP spid="39" grpId="0" animBg="1"/>
      <p:bldP spid="41" grpId="0" animBg="1"/>
      <p:bldP spid="42" grpId="0" animBg="1"/>
      <p:bldP spid="46" grpId="0" animBg="1"/>
      <p:bldP spid="102" grpId="0" animBg="1"/>
      <p:bldP spid="44" grpId="0"/>
      <p:bldP spid="1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32" y="596171"/>
            <a:ext cx="2242933" cy="71503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325" y="1922383"/>
            <a:ext cx="3215264" cy="484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 flipH="1">
            <a:off x="3432741" y="700023"/>
            <a:ext cx="45719" cy="6157977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7180C-BC16-ED24-4A87-67AF53A711C9}"/>
              </a:ext>
            </a:extLst>
          </p:cNvPr>
          <p:cNvSpPr txBox="1">
            <a:spLocks/>
          </p:cNvSpPr>
          <p:nvPr/>
        </p:nvSpPr>
        <p:spPr>
          <a:xfrm>
            <a:off x="3320470" y="71334"/>
            <a:ext cx="1628178" cy="391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Insert 10 </a:t>
            </a:r>
          </a:p>
        </p:txBody>
      </p:sp>
      <p:sp>
        <p:nvSpPr>
          <p:cNvPr id="102" name="Rectangle: Single Corner Rounded 101">
            <a:extLst>
              <a:ext uri="{FF2B5EF4-FFF2-40B4-BE49-F238E27FC236}">
                <a16:creationId xmlns:a16="http://schemas.microsoft.com/office/drawing/2014/main" id="{115A83C9-8237-E1FF-C290-A79CA48BAFD8}"/>
              </a:ext>
            </a:extLst>
          </p:cNvPr>
          <p:cNvSpPr/>
          <p:nvPr/>
        </p:nvSpPr>
        <p:spPr>
          <a:xfrm flipH="1" flipV="1">
            <a:off x="3585742" y="3761290"/>
            <a:ext cx="5461926" cy="4571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Single Corner Rounded 136">
            <a:extLst>
              <a:ext uri="{FF2B5EF4-FFF2-40B4-BE49-F238E27FC236}">
                <a16:creationId xmlns:a16="http://schemas.microsoft.com/office/drawing/2014/main" id="{EBB9FF31-10B4-9AAD-5A71-B5452F5E10D9}"/>
              </a:ext>
            </a:extLst>
          </p:cNvPr>
          <p:cNvSpPr/>
          <p:nvPr/>
        </p:nvSpPr>
        <p:spPr>
          <a:xfrm flipH="1">
            <a:off x="6599569" y="4442972"/>
            <a:ext cx="45719" cy="2366343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38C2E62-44A0-D9D3-2498-FD4A05CB2932}"/>
              </a:ext>
            </a:extLst>
          </p:cNvPr>
          <p:cNvSpPr/>
          <p:nvPr/>
        </p:nvSpPr>
        <p:spPr>
          <a:xfrm>
            <a:off x="4480419" y="750272"/>
            <a:ext cx="471220" cy="351490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B61A7E8-4BB9-F255-5F6E-802670C540ED}"/>
              </a:ext>
            </a:extLst>
          </p:cNvPr>
          <p:cNvSpPr/>
          <p:nvPr/>
        </p:nvSpPr>
        <p:spPr>
          <a:xfrm>
            <a:off x="4246121" y="1314258"/>
            <a:ext cx="471220" cy="35149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A29B7B5B-C131-DD29-7CBD-985ABEEB5E0E}"/>
              </a:ext>
            </a:extLst>
          </p:cNvPr>
          <p:cNvSpPr/>
          <p:nvPr/>
        </p:nvSpPr>
        <p:spPr>
          <a:xfrm>
            <a:off x="4850448" y="1314257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10DE502-EEFD-1257-8782-BC73C88B7B4D}"/>
              </a:ext>
            </a:extLst>
          </p:cNvPr>
          <p:cNvCxnSpPr>
            <a:cxnSpLocks/>
            <a:stCxn id="139" idx="2"/>
            <a:endCxn id="140" idx="0"/>
          </p:cNvCxnSpPr>
          <p:nvPr/>
        </p:nvCxnSpPr>
        <p:spPr>
          <a:xfrm flipH="1">
            <a:off x="4481731" y="1101762"/>
            <a:ext cx="234298" cy="2124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F4043C8-A96D-8F49-A374-F425B61E482C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>
          <a:xfrm>
            <a:off x="4716029" y="1101762"/>
            <a:ext cx="370029" cy="212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653FCC-456D-E2BF-EA8E-0705F3943D7F}"/>
              </a:ext>
            </a:extLst>
          </p:cNvPr>
          <p:cNvCxnSpPr>
            <a:cxnSpLocks/>
            <a:stCxn id="141" idx="2"/>
            <a:endCxn id="147" idx="0"/>
          </p:cNvCxnSpPr>
          <p:nvPr/>
        </p:nvCxnSpPr>
        <p:spPr>
          <a:xfrm flipH="1">
            <a:off x="4811239" y="1665748"/>
            <a:ext cx="274819" cy="2486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F85B0F97-2084-4AD7-6615-A6081F22E79B}"/>
              </a:ext>
            </a:extLst>
          </p:cNvPr>
          <p:cNvSpPr/>
          <p:nvPr/>
        </p:nvSpPr>
        <p:spPr>
          <a:xfrm>
            <a:off x="4780375" y="2509025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AED039-F09A-77B0-9B5C-4713563AA3FA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H="1" flipV="1">
            <a:off x="5086058" y="1665748"/>
            <a:ext cx="269875" cy="2518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6AF82019-5CC1-1621-38B1-BCE8D2824AE7}"/>
              </a:ext>
            </a:extLst>
          </p:cNvPr>
          <p:cNvSpPr/>
          <p:nvPr/>
        </p:nvSpPr>
        <p:spPr>
          <a:xfrm>
            <a:off x="4575629" y="1914392"/>
            <a:ext cx="471220" cy="35149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DCF233D-6679-8E46-4881-A6E48498F6DA}"/>
              </a:ext>
            </a:extLst>
          </p:cNvPr>
          <p:cNvSpPr/>
          <p:nvPr/>
        </p:nvSpPr>
        <p:spPr>
          <a:xfrm>
            <a:off x="5120323" y="1917624"/>
            <a:ext cx="471220" cy="351492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20155B8-A3E1-E81A-0322-C58E39A6B8C6}"/>
              </a:ext>
            </a:extLst>
          </p:cNvPr>
          <p:cNvCxnSpPr>
            <a:cxnSpLocks/>
            <a:stCxn id="145" idx="0"/>
            <a:endCxn id="148" idx="2"/>
          </p:cNvCxnSpPr>
          <p:nvPr/>
        </p:nvCxnSpPr>
        <p:spPr>
          <a:xfrm flipV="1">
            <a:off x="5015985" y="2269116"/>
            <a:ext cx="339948" cy="2399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2BED449E-BE38-B773-2C3F-7BCA3DBD6649}"/>
              </a:ext>
            </a:extLst>
          </p:cNvPr>
          <p:cNvSpPr/>
          <p:nvPr/>
        </p:nvSpPr>
        <p:spPr>
          <a:xfrm>
            <a:off x="5386698" y="2509025"/>
            <a:ext cx="471220" cy="351492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8F0CDB2-6C00-B5AB-631C-2A8C65C8E3D2}"/>
              </a:ext>
            </a:extLst>
          </p:cNvPr>
          <p:cNvCxnSpPr>
            <a:cxnSpLocks/>
            <a:stCxn id="148" idx="2"/>
            <a:endCxn id="150" idx="0"/>
          </p:cNvCxnSpPr>
          <p:nvPr/>
        </p:nvCxnSpPr>
        <p:spPr>
          <a:xfrm>
            <a:off x="5355933" y="2269116"/>
            <a:ext cx="266375" cy="239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70F79-CA32-24C7-C973-15286FFBAF89}"/>
              </a:ext>
            </a:extLst>
          </p:cNvPr>
          <p:cNvSpPr/>
          <p:nvPr/>
        </p:nvSpPr>
        <p:spPr>
          <a:xfrm>
            <a:off x="5591543" y="3064788"/>
            <a:ext cx="471220" cy="351492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1236C-491D-F830-F780-CB779D84703D}"/>
              </a:ext>
            </a:extLst>
          </p:cNvPr>
          <p:cNvCxnSpPr>
            <a:cxnSpLocks/>
            <a:stCxn id="150" idx="2"/>
            <a:endCxn id="6" idx="0"/>
          </p:cNvCxnSpPr>
          <p:nvPr/>
        </p:nvCxnSpPr>
        <p:spPr>
          <a:xfrm>
            <a:off x="5622308" y="2860517"/>
            <a:ext cx="204845" cy="20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B6607E0-70D3-C728-B553-370EF9CBF2FD}"/>
              </a:ext>
            </a:extLst>
          </p:cNvPr>
          <p:cNvGrpSpPr/>
          <p:nvPr/>
        </p:nvGrpSpPr>
        <p:grpSpPr>
          <a:xfrm>
            <a:off x="5905757" y="192604"/>
            <a:ext cx="1492984" cy="462680"/>
            <a:chOff x="-237149" y="1245802"/>
            <a:chExt cx="1078481" cy="345440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FED8663-1A90-3E7A-8495-3FB7CDE7D888}"/>
                </a:ext>
              </a:extLst>
            </p:cNvPr>
            <p:cNvCxnSpPr/>
            <p:nvPr/>
          </p:nvCxnSpPr>
          <p:spPr>
            <a:xfrm>
              <a:off x="-228819" y="1590910"/>
              <a:ext cx="1070151" cy="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37BDC8F-AAF7-7AF3-D6BB-607BE38CE83E}"/>
                </a:ext>
              </a:extLst>
            </p:cNvPr>
            <p:cNvSpPr txBox="1"/>
            <p:nvPr/>
          </p:nvSpPr>
          <p:spPr>
            <a:xfrm>
              <a:off x="-237149" y="1245802"/>
              <a:ext cx="976818" cy="264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Recolor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E9C5F-B0FB-BB2A-86A1-E5656C346B15}"/>
              </a:ext>
            </a:extLst>
          </p:cNvPr>
          <p:cNvGrpSpPr/>
          <p:nvPr/>
        </p:nvGrpSpPr>
        <p:grpSpPr>
          <a:xfrm>
            <a:off x="6643919" y="3853394"/>
            <a:ext cx="1539190" cy="480561"/>
            <a:chOff x="-237149" y="1245802"/>
            <a:chExt cx="1078481" cy="83099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58C539-A0B3-5341-49DA-C8C2B4C3CB0E}"/>
                </a:ext>
              </a:extLst>
            </p:cNvPr>
            <p:cNvCxnSpPr/>
            <p:nvPr/>
          </p:nvCxnSpPr>
          <p:spPr>
            <a:xfrm>
              <a:off x="-228819" y="1953224"/>
              <a:ext cx="1070151" cy="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34FB68-5E9C-D2C2-BA67-DADD99ADA887}"/>
                </a:ext>
              </a:extLst>
            </p:cNvPr>
            <p:cNvSpPr txBox="1"/>
            <p:nvPr/>
          </p:nvSpPr>
          <p:spPr>
            <a:xfrm>
              <a:off x="-237149" y="1245802"/>
              <a:ext cx="97681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Recolor</a:t>
              </a:r>
              <a:endParaRPr lang="en-US" sz="24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56EA7C-4CE3-C786-254E-235C1098636F}"/>
              </a:ext>
            </a:extLst>
          </p:cNvPr>
          <p:cNvGrpSpPr/>
          <p:nvPr/>
        </p:nvGrpSpPr>
        <p:grpSpPr>
          <a:xfrm>
            <a:off x="7168214" y="827771"/>
            <a:ext cx="1593263" cy="2666008"/>
            <a:chOff x="7170112" y="194924"/>
            <a:chExt cx="1816642" cy="26660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31E4AA7-63FA-A9E2-8E82-5C6BDDEB3647}"/>
                </a:ext>
              </a:extLst>
            </p:cNvPr>
            <p:cNvSpPr/>
            <p:nvPr/>
          </p:nvSpPr>
          <p:spPr>
            <a:xfrm>
              <a:off x="7404410" y="194924"/>
              <a:ext cx="471220" cy="351490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FDBF6D2-CF3F-3B5A-ED07-476D3EE989BD}"/>
                </a:ext>
              </a:extLst>
            </p:cNvPr>
            <p:cNvSpPr/>
            <p:nvPr/>
          </p:nvSpPr>
          <p:spPr>
            <a:xfrm>
              <a:off x="7170112" y="758910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33FA5FB-2BCF-9E91-63DC-C4C00AFED7EE}"/>
                </a:ext>
              </a:extLst>
            </p:cNvPr>
            <p:cNvSpPr/>
            <p:nvPr/>
          </p:nvSpPr>
          <p:spPr>
            <a:xfrm>
              <a:off x="7774439" y="758909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10DA39-B76D-89FF-7E1C-1D9338B67C4C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flipH="1">
              <a:off x="7405722" y="546414"/>
              <a:ext cx="234298" cy="2124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BE0125-DA5E-ED49-FAFD-2484D06EECEC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7640020" y="546414"/>
              <a:ext cx="370029" cy="2124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4054AC-8AB8-EF02-DA73-29BE0AFEB83F}"/>
                </a:ext>
              </a:extLst>
            </p:cNvPr>
            <p:cNvCxnSpPr>
              <a:cxnSpLocks/>
              <a:stCxn id="29" idx="2"/>
              <a:endCxn id="51" idx="0"/>
            </p:cNvCxnSpPr>
            <p:nvPr/>
          </p:nvCxnSpPr>
          <p:spPr>
            <a:xfrm flipH="1">
              <a:off x="7735230" y="1110400"/>
              <a:ext cx="274819" cy="2486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4BA9A96-8226-77A6-05FC-37BD5223B1D1}"/>
                </a:ext>
              </a:extLst>
            </p:cNvPr>
            <p:cNvSpPr/>
            <p:nvPr/>
          </p:nvSpPr>
          <p:spPr>
            <a:xfrm>
              <a:off x="7704366" y="1953677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D21CBB-D238-5EC7-C4F6-E7D158144FAD}"/>
                </a:ext>
              </a:extLst>
            </p:cNvPr>
            <p:cNvCxnSpPr>
              <a:cxnSpLocks/>
              <a:stCxn id="52" idx="0"/>
              <a:endCxn id="29" idx="2"/>
            </p:cNvCxnSpPr>
            <p:nvPr/>
          </p:nvCxnSpPr>
          <p:spPr>
            <a:xfrm flipH="1" flipV="1">
              <a:off x="8010049" y="1110400"/>
              <a:ext cx="269875" cy="2518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B488DBF-0B03-DA97-F87B-E18230079569}"/>
                </a:ext>
              </a:extLst>
            </p:cNvPr>
            <p:cNvSpPr/>
            <p:nvPr/>
          </p:nvSpPr>
          <p:spPr>
            <a:xfrm>
              <a:off x="7499620" y="1359044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EBA046C-19B7-D3E1-EFF4-A1E736B309B3}"/>
                </a:ext>
              </a:extLst>
            </p:cNvPr>
            <p:cNvSpPr/>
            <p:nvPr/>
          </p:nvSpPr>
          <p:spPr>
            <a:xfrm>
              <a:off x="8044314" y="1362276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A25DFF9-0819-0D33-366E-E11344F419E0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V="1">
              <a:off x="7939976" y="1713768"/>
              <a:ext cx="339948" cy="2399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5950929-0EBD-7C06-B5B2-471203EE2E3C}"/>
                </a:ext>
              </a:extLst>
            </p:cNvPr>
            <p:cNvSpPr/>
            <p:nvPr/>
          </p:nvSpPr>
          <p:spPr>
            <a:xfrm>
              <a:off x="8310689" y="1953677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62904F-CCD8-C4B9-0C79-326458E60CB7}"/>
                </a:ext>
              </a:extLst>
            </p:cNvPr>
            <p:cNvCxnSpPr>
              <a:cxnSpLocks/>
              <a:stCxn id="52" idx="2"/>
              <a:endCxn id="54" idx="0"/>
            </p:cNvCxnSpPr>
            <p:nvPr/>
          </p:nvCxnSpPr>
          <p:spPr>
            <a:xfrm>
              <a:off x="8279924" y="1713768"/>
              <a:ext cx="266375" cy="2399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D708E0B-007B-A7B4-0CA6-4EAE2B4FE20A}"/>
                </a:ext>
              </a:extLst>
            </p:cNvPr>
            <p:cNvSpPr/>
            <p:nvPr/>
          </p:nvSpPr>
          <p:spPr>
            <a:xfrm>
              <a:off x="8515534" y="2509440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E0CC9C1-C24C-8CF5-348D-3C7453B55615}"/>
                </a:ext>
              </a:extLst>
            </p:cNvPr>
            <p:cNvCxnSpPr>
              <a:cxnSpLocks/>
              <a:stCxn id="54" idx="2"/>
              <a:endCxn id="56" idx="0"/>
            </p:cNvCxnSpPr>
            <p:nvPr/>
          </p:nvCxnSpPr>
          <p:spPr>
            <a:xfrm>
              <a:off x="8546299" y="2305169"/>
              <a:ext cx="204845" cy="2042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00505B7-1814-28F3-5FE5-F0A8A65EF5A8}"/>
              </a:ext>
            </a:extLst>
          </p:cNvPr>
          <p:cNvGrpSpPr/>
          <p:nvPr/>
        </p:nvGrpSpPr>
        <p:grpSpPr>
          <a:xfrm>
            <a:off x="3507439" y="3865284"/>
            <a:ext cx="1413482" cy="461665"/>
            <a:chOff x="-237149" y="1245802"/>
            <a:chExt cx="1078481" cy="461665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0B3C70-2828-88F5-2306-F67E9304108B}"/>
                </a:ext>
              </a:extLst>
            </p:cNvPr>
            <p:cNvCxnSpPr/>
            <p:nvPr/>
          </p:nvCxnSpPr>
          <p:spPr>
            <a:xfrm>
              <a:off x="-228819" y="1652811"/>
              <a:ext cx="1070151" cy="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AB6D06-09D9-476B-9844-E90DE80BF42A}"/>
                </a:ext>
              </a:extLst>
            </p:cNvPr>
            <p:cNvSpPr txBox="1"/>
            <p:nvPr/>
          </p:nvSpPr>
          <p:spPr>
            <a:xfrm>
              <a:off x="-237149" y="1245802"/>
              <a:ext cx="9768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Rotate</a:t>
              </a:r>
              <a:endParaRPr lang="en-US" sz="2400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DA93F61-9520-4A73-DF95-791BF814ACC2}"/>
              </a:ext>
            </a:extLst>
          </p:cNvPr>
          <p:cNvGrpSpPr/>
          <p:nvPr/>
        </p:nvGrpSpPr>
        <p:grpSpPr>
          <a:xfrm>
            <a:off x="3568786" y="4484953"/>
            <a:ext cx="2043912" cy="2285573"/>
            <a:chOff x="7322852" y="620271"/>
            <a:chExt cx="2043912" cy="2285573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3F68EA6-B955-5045-6383-37693D194158}"/>
                </a:ext>
              </a:extLst>
            </p:cNvPr>
            <p:cNvSpPr/>
            <p:nvPr/>
          </p:nvSpPr>
          <p:spPr>
            <a:xfrm>
              <a:off x="7577021" y="1315020"/>
              <a:ext cx="425501" cy="351490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8EAC451B-A9DD-124F-3E6B-510EBCE91FBF}"/>
                </a:ext>
              </a:extLst>
            </p:cNvPr>
            <p:cNvSpPr/>
            <p:nvPr/>
          </p:nvSpPr>
          <p:spPr>
            <a:xfrm>
              <a:off x="7322852" y="1893072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C9842460-019C-6121-998C-684015601122}"/>
                </a:ext>
              </a:extLst>
            </p:cNvPr>
            <p:cNvSpPr/>
            <p:nvPr/>
          </p:nvSpPr>
          <p:spPr>
            <a:xfrm>
              <a:off x="8002522" y="620271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F712781-1AB4-4DA5-3FBD-19AC5B7E4C84}"/>
                </a:ext>
              </a:extLst>
            </p:cNvPr>
            <p:cNvCxnSpPr>
              <a:cxnSpLocks/>
              <a:stCxn id="166" idx="2"/>
              <a:endCxn id="167" idx="0"/>
            </p:cNvCxnSpPr>
            <p:nvPr/>
          </p:nvCxnSpPr>
          <p:spPr>
            <a:xfrm flipH="1">
              <a:off x="7535603" y="1666510"/>
              <a:ext cx="254169" cy="2265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942619C-D0C1-B916-1807-BDCF703E4F2C}"/>
                </a:ext>
              </a:extLst>
            </p:cNvPr>
            <p:cNvCxnSpPr>
              <a:cxnSpLocks/>
              <a:stCxn id="166" idx="0"/>
              <a:endCxn id="168" idx="2"/>
            </p:cNvCxnSpPr>
            <p:nvPr/>
          </p:nvCxnSpPr>
          <p:spPr>
            <a:xfrm flipV="1">
              <a:off x="7789772" y="971762"/>
              <a:ext cx="425501" cy="3432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600C969-4781-EF0D-A584-C6E25A56A994}"/>
                </a:ext>
              </a:extLst>
            </p:cNvPr>
            <p:cNvCxnSpPr>
              <a:cxnSpLocks/>
              <a:stCxn id="166" idx="2"/>
              <a:endCxn id="174" idx="0"/>
            </p:cNvCxnSpPr>
            <p:nvPr/>
          </p:nvCxnSpPr>
          <p:spPr>
            <a:xfrm>
              <a:off x="7789772" y="1666510"/>
              <a:ext cx="217186" cy="2380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DC2A9D3-442E-65D0-8A34-DD20C2A170E7}"/>
                </a:ext>
              </a:extLst>
            </p:cNvPr>
            <p:cNvSpPr/>
            <p:nvPr/>
          </p:nvSpPr>
          <p:spPr>
            <a:xfrm>
              <a:off x="8279115" y="1907160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A9D30DA-9D06-4119-FA01-1CDAF72A44A3}"/>
                </a:ext>
              </a:extLst>
            </p:cNvPr>
            <p:cNvCxnSpPr>
              <a:cxnSpLocks/>
              <a:stCxn id="175" idx="0"/>
              <a:endCxn id="168" idx="2"/>
            </p:cNvCxnSpPr>
            <p:nvPr/>
          </p:nvCxnSpPr>
          <p:spPr>
            <a:xfrm flipH="1" flipV="1">
              <a:off x="8215273" y="971762"/>
              <a:ext cx="429194" cy="34285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DFF1B243-FA7E-059B-F72F-C65F72931E7F}"/>
                </a:ext>
              </a:extLst>
            </p:cNvPr>
            <p:cNvSpPr/>
            <p:nvPr/>
          </p:nvSpPr>
          <p:spPr>
            <a:xfrm>
              <a:off x="7794207" y="1904598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064679D3-0FFD-D19C-BF15-A436852AA28E}"/>
                </a:ext>
              </a:extLst>
            </p:cNvPr>
            <p:cNvSpPr/>
            <p:nvPr/>
          </p:nvSpPr>
          <p:spPr>
            <a:xfrm>
              <a:off x="8431716" y="1314613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E0D43C7-564E-9186-B4F0-ECE769BF9F17}"/>
                </a:ext>
              </a:extLst>
            </p:cNvPr>
            <p:cNvCxnSpPr>
              <a:cxnSpLocks/>
              <a:stCxn id="172" idx="0"/>
              <a:endCxn id="175" idx="2"/>
            </p:cNvCxnSpPr>
            <p:nvPr/>
          </p:nvCxnSpPr>
          <p:spPr>
            <a:xfrm flipV="1">
              <a:off x="8491866" y="1666105"/>
              <a:ext cx="152601" cy="24105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0FD33119-60EB-1350-FF0D-12D76A531137}"/>
                </a:ext>
              </a:extLst>
            </p:cNvPr>
            <p:cNvSpPr/>
            <p:nvPr/>
          </p:nvSpPr>
          <p:spPr>
            <a:xfrm>
              <a:off x="8725471" y="1894814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0F2AF89-7959-DC11-9FB2-60987F6668F0}"/>
                </a:ext>
              </a:extLst>
            </p:cNvPr>
            <p:cNvCxnSpPr>
              <a:cxnSpLocks/>
              <a:stCxn id="175" idx="2"/>
              <a:endCxn id="177" idx="0"/>
            </p:cNvCxnSpPr>
            <p:nvPr/>
          </p:nvCxnSpPr>
          <p:spPr>
            <a:xfrm>
              <a:off x="8644467" y="1666105"/>
              <a:ext cx="293755" cy="2287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F1DCC45E-0529-6E37-F58B-AC647CA06311}"/>
                </a:ext>
              </a:extLst>
            </p:cNvPr>
            <p:cNvSpPr/>
            <p:nvPr/>
          </p:nvSpPr>
          <p:spPr>
            <a:xfrm>
              <a:off x="8941263" y="2554352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03A1F09-919C-FE5B-3D39-C681E1931392}"/>
                </a:ext>
              </a:extLst>
            </p:cNvPr>
            <p:cNvCxnSpPr>
              <a:cxnSpLocks/>
              <a:stCxn id="177" idx="2"/>
              <a:endCxn id="179" idx="0"/>
            </p:cNvCxnSpPr>
            <p:nvPr/>
          </p:nvCxnSpPr>
          <p:spPr>
            <a:xfrm>
              <a:off x="8938222" y="2246306"/>
              <a:ext cx="215792" cy="3080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94F1568-6528-670A-1259-DA23826796D8}"/>
              </a:ext>
            </a:extLst>
          </p:cNvPr>
          <p:cNvGrpSpPr/>
          <p:nvPr/>
        </p:nvGrpSpPr>
        <p:grpSpPr>
          <a:xfrm>
            <a:off x="6861494" y="4534862"/>
            <a:ext cx="2043912" cy="2285573"/>
            <a:chOff x="7322852" y="620271"/>
            <a:chExt cx="2043912" cy="2285573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A848DF83-C468-0173-60E9-51EBEF6D1F70}"/>
                </a:ext>
              </a:extLst>
            </p:cNvPr>
            <p:cNvSpPr/>
            <p:nvPr/>
          </p:nvSpPr>
          <p:spPr>
            <a:xfrm>
              <a:off x="7577021" y="1315020"/>
              <a:ext cx="425501" cy="351490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78AAC2AA-6751-978C-67FB-C59EF774A307}"/>
                </a:ext>
              </a:extLst>
            </p:cNvPr>
            <p:cNvSpPr/>
            <p:nvPr/>
          </p:nvSpPr>
          <p:spPr>
            <a:xfrm>
              <a:off x="7322852" y="1893072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98D9173A-EB98-E2B9-4F49-15968330E857}"/>
                </a:ext>
              </a:extLst>
            </p:cNvPr>
            <p:cNvSpPr/>
            <p:nvPr/>
          </p:nvSpPr>
          <p:spPr>
            <a:xfrm>
              <a:off x="8002522" y="620271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544D7D0-00A2-D59D-F73F-370DDCE5ED99}"/>
                </a:ext>
              </a:extLst>
            </p:cNvPr>
            <p:cNvCxnSpPr>
              <a:cxnSpLocks/>
              <a:stCxn id="191" idx="2"/>
              <a:endCxn id="192" idx="0"/>
            </p:cNvCxnSpPr>
            <p:nvPr/>
          </p:nvCxnSpPr>
          <p:spPr>
            <a:xfrm flipH="1">
              <a:off x="7535603" y="1666510"/>
              <a:ext cx="254169" cy="2265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BF4DF82-9324-625A-B93A-CE2E798B4CF1}"/>
                </a:ext>
              </a:extLst>
            </p:cNvPr>
            <p:cNvCxnSpPr>
              <a:cxnSpLocks/>
              <a:stCxn id="191" idx="0"/>
              <a:endCxn id="193" idx="2"/>
            </p:cNvCxnSpPr>
            <p:nvPr/>
          </p:nvCxnSpPr>
          <p:spPr>
            <a:xfrm flipV="1">
              <a:off x="7789772" y="971762"/>
              <a:ext cx="425501" cy="3432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A4B8961-6C3A-49F2-0BF9-84BBC4C6662E}"/>
                </a:ext>
              </a:extLst>
            </p:cNvPr>
            <p:cNvCxnSpPr>
              <a:cxnSpLocks/>
              <a:stCxn id="191" idx="2"/>
              <a:endCxn id="199" idx="0"/>
            </p:cNvCxnSpPr>
            <p:nvPr/>
          </p:nvCxnSpPr>
          <p:spPr>
            <a:xfrm>
              <a:off x="7789772" y="1666510"/>
              <a:ext cx="217186" cy="2380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E6B43B0D-9F7B-A3D2-078A-BB03C9F7E2EE}"/>
                </a:ext>
              </a:extLst>
            </p:cNvPr>
            <p:cNvSpPr/>
            <p:nvPr/>
          </p:nvSpPr>
          <p:spPr>
            <a:xfrm>
              <a:off x="8279115" y="1907160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97D4894-0A36-A9F3-F201-15DA405D7A24}"/>
                </a:ext>
              </a:extLst>
            </p:cNvPr>
            <p:cNvCxnSpPr>
              <a:cxnSpLocks/>
              <a:stCxn id="200" idx="0"/>
              <a:endCxn id="193" idx="2"/>
            </p:cNvCxnSpPr>
            <p:nvPr/>
          </p:nvCxnSpPr>
          <p:spPr>
            <a:xfrm flipH="1" flipV="1">
              <a:off x="8215273" y="971762"/>
              <a:ext cx="429194" cy="34285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9F69A7EA-D4FC-8502-FD06-6DFF71A9341A}"/>
                </a:ext>
              </a:extLst>
            </p:cNvPr>
            <p:cNvSpPr/>
            <p:nvPr/>
          </p:nvSpPr>
          <p:spPr>
            <a:xfrm>
              <a:off x="7794207" y="1904598"/>
              <a:ext cx="425501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4DC8D95B-7BCB-690A-55A5-33FF67865080}"/>
                </a:ext>
              </a:extLst>
            </p:cNvPr>
            <p:cNvSpPr/>
            <p:nvPr/>
          </p:nvSpPr>
          <p:spPr>
            <a:xfrm>
              <a:off x="8431716" y="1314613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659612-3C08-E9C9-2AAA-346D86D785DC}"/>
                </a:ext>
              </a:extLst>
            </p:cNvPr>
            <p:cNvCxnSpPr>
              <a:cxnSpLocks/>
              <a:stCxn id="197" idx="0"/>
              <a:endCxn id="200" idx="2"/>
            </p:cNvCxnSpPr>
            <p:nvPr/>
          </p:nvCxnSpPr>
          <p:spPr>
            <a:xfrm flipV="1">
              <a:off x="8491866" y="1666105"/>
              <a:ext cx="152601" cy="24105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AB85CB99-B72D-1927-5EFA-91DA49C9FB8F}"/>
                </a:ext>
              </a:extLst>
            </p:cNvPr>
            <p:cNvSpPr/>
            <p:nvPr/>
          </p:nvSpPr>
          <p:spPr>
            <a:xfrm>
              <a:off x="8725471" y="1894814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3E50AD0-6C20-B388-5CFD-DF6A2C0064DF}"/>
                </a:ext>
              </a:extLst>
            </p:cNvPr>
            <p:cNvCxnSpPr>
              <a:cxnSpLocks/>
              <a:stCxn id="200" idx="2"/>
              <a:endCxn id="202" idx="0"/>
            </p:cNvCxnSpPr>
            <p:nvPr/>
          </p:nvCxnSpPr>
          <p:spPr>
            <a:xfrm>
              <a:off x="8644467" y="1666105"/>
              <a:ext cx="293755" cy="2287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274E7FAE-B2D2-88B9-33BD-A9B487331F07}"/>
                </a:ext>
              </a:extLst>
            </p:cNvPr>
            <p:cNvSpPr/>
            <p:nvPr/>
          </p:nvSpPr>
          <p:spPr>
            <a:xfrm>
              <a:off x="8941263" y="2554352"/>
              <a:ext cx="425501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629A773-F7BA-6E5A-2F05-AACF13BF5057}"/>
                </a:ext>
              </a:extLst>
            </p:cNvPr>
            <p:cNvCxnSpPr>
              <a:cxnSpLocks/>
              <a:stCxn id="202" idx="2"/>
              <a:endCxn id="204" idx="0"/>
            </p:cNvCxnSpPr>
            <p:nvPr/>
          </p:nvCxnSpPr>
          <p:spPr>
            <a:xfrm>
              <a:off x="8938222" y="2246306"/>
              <a:ext cx="215792" cy="30804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Rectangle: Single Corner Rounded 208">
            <a:extLst>
              <a:ext uri="{FF2B5EF4-FFF2-40B4-BE49-F238E27FC236}">
                <a16:creationId xmlns:a16="http://schemas.microsoft.com/office/drawing/2014/main" id="{BBBC5455-6D8F-67DC-3B73-E000D5461862}"/>
              </a:ext>
            </a:extLst>
          </p:cNvPr>
          <p:cNvSpPr/>
          <p:nvPr/>
        </p:nvSpPr>
        <p:spPr>
          <a:xfrm flipH="1">
            <a:off x="6598200" y="1144338"/>
            <a:ext cx="45719" cy="2366343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2" grpId="0" animBg="1"/>
      <p:bldP spid="137" grpId="0" animBg="1"/>
      <p:bldP spid="6" grpId="0" animBg="1"/>
      <p:bldP spid="20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32" y="596171"/>
            <a:ext cx="2242933" cy="71503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325" y="1922383"/>
            <a:ext cx="3215264" cy="484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colored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children count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of a </a:t>
            </a:r>
            <a:r>
              <a:rPr lang="en-US" sz="2400" b="1" dirty="0">
                <a:solidFill>
                  <a:srgbClr val="8B1B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node 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</a:t>
            </a:r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all nodes x: </a:t>
            </a:r>
          </a:p>
          <a:p>
            <a:pPr lvl="1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paths from x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have the same number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nodes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them.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9996D50D-554D-D3F3-5ECD-8025015A1061}"/>
              </a:ext>
            </a:extLst>
          </p:cNvPr>
          <p:cNvSpPr/>
          <p:nvPr/>
        </p:nvSpPr>
        <p:spPr>
          <a:xfrm flipH="1">
            <a:off x="3432741" y="700023"/>
            <a:ext cx="45719" cy="6157977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7180C-BC16-ED24-4A87-67AF53A711C9}"/>
              </a:ext>
            </a:extLst>
          </p:cNvPr>
          <p:cNvSpPr txBox="1">
            <a:spLocks/>
          </p:cNvSpPr>
          <p:nvPr/>
        </p:nvSpPr>
        <p:spPr>
          <a:xfrm>
            <a:off x="2654500" y="52128"/>
            <a:ext cx="1628178" cy="391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Insert 10 </a:t>
            </a:r>
          </a:p>
        </p:txBody>
      </p:sp>
      <p:sp>
        <p:nvSpPr>
          <p:cNvPr id="102" name="Rectangle: Single Corner Rounded 101">
            <a:extLst>
              <a:ext uri="{FF2B5EF4-FFF2-40B4-BE49-F238E27FC236}">
                <a16:creationId xmlns:a16="http://schemas.microsoft.com/office/drawing/2014/main" id="{115A83C9-8237-E1FF-C290-A79CA48BAFD8}"/>
              </a:ext>
            </a:extLst>
          </p:cNvPr>
          <p:cNvSpPr/>
          <p:nvPr/>
        </p:nvSpPr>
        <p:spPr>
          <a:xfrm flipH="1" flipV="1">
            <a:off x="3585742" y="3642313"/>
            <a:ext cx="5461926" cy="45719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38C2E62-44A0-D9D3-2498-FD4A05CB2932}"/>
              </a:ext>
            </a:extLst>
          </p:cNvPr>
          <p:cNvSpPr/>
          <p:nvPr/>
        </p:nvSpPr>
        <p:spPr>
          <a:xfrm>
            <a:off x="4079672" y="799031"/>
            <a:ext cx="471220" cy="351490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B61A7E8-4BB9-F255-5F6E-802670C540ED}"/>
              </a:ext>
            </a:extLst>
          </p:cNvPr>
          <p:cNvSpPr/>
          <p:nvPr/>
        </p:nvSpPr>
        <p:spPr>
          <a:xfrm>
            <a:off x="3845374" y="1363017"/>
            <a:ext cx="471220" cy="35149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A29B7B5B-C131-DD29-7CBD-985ABEEB5E0E}"/>
              </a:ext>
            </a:extLst>
          </p:cNvPr>
          <p:cNvSpPr/>
          <p:nvPr/>
        </p:nvSpPr>
        <p:spPr>
          <a:xfrm>
            <a:off x="4449701" y="1363016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10DE502-EEFD-1257-8782-BC73C88B7B4D}"/>
              </a:ext>
            </a:extLst>
          </p:cNvPr>
          <p:cNvCxnSpPr>
            <a:cxnSpLocks/>
            <a:stCxn id="139" idx="2"/>
            <a:endCxn id="140" idx="0"/>
          </p:cNvCxnSpPr>
          <p:nvPr/>
        </p:nvCxnSpPr>
        <p:spPr>
          <a:xfrm flipH="1">
            <a:off x="4080984" y="1150521"/>
            <a:ext cx="234298" cy="2124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F4043C8-A96D-8F49-A374-F425B61E482C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>
          <a:xfrm>
            <a:off x="4315282" y="1150521"/>
            <a:ext cx="370029" cy="212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653FCC-456D-E2BF-EA8E-0705F3943D7F}"/>
              </a:ext>
            </a:extLst>
          </p:cNvPr>
          <p:cNvCxnSpPr>
            <a:cxnSpLocks/>
            <a:stCxn id="141" idx="2"/>
            <a:endCxn id="147" idx="0"/>
          </p:cNvCxnSpPr>
          <p:nvPr/>
        </p:nvCxnSpPr>
        <p:spPr>
          <a:xfrm flipH="1">
            <a:off x="4410492" y="1714507"/>
            <a:ext cx="274819" cy="2486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F85B0F97-2084-4AD7-6615-A6081F22E79B}"/>
              </a:ext>
            </a:extLst>
          </p:cNvPr>
          <p:cNvSpPr/>
          <p:nvPr/>
        </p:nvSpPr>
        <p:spPr>
          <a:xfrm>
            <a:off x="4379628" y="2557784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AED039-F09A-77B0-9B5C-4713563AA3FA}"/>
              </a:ext>
            </a:extLst>
          </p:cNvPr>
          <p:cNvCxnSpPr>
            <a:cxnSpLocks/>
            <a:stCxn id="148" idx="0"/>
            <a:endCxn id="141" idx="2"/>
          </p:cNvCxnSpPr>
          <p:nvPr/>
        </p:nvCxnSpPr>
        <p:spPr>
          <a:xfrm flipH="1" flipV="1">
            <a:off x="4685311" y="1714507"/>
            <a:ext cx="269875" cy="2518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6AF82019-5CC1-1621-38B1-BCE8D2824AE7}"/>
              </a:ext>
            </a:extLst>
          </p:cNvPr>
          <p:cNvSpPr/>
          <p:nvPr/>
        </p:nvSpPr>
        <p:spPr>
          <a:xfrm>
            <a:off x="4174882" y="1963151"/>
            <a:ext cx="471220" cy="351491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DCF233D-6679-8E46-4881-A6E48498F6DA}"/>
              </a:ext>
            </a:extLst>
          </p:cNvPr>
          <p:cNvSpPr/>
          <p:nvPr/>
        </p:nvSpPr>
        <p:spPr>
          <a:xfrm>
            <a:off x="4719576" y="1966383"/>
            <a:ext cx="471220" cy="351492"/>
          </a:xfrm>
          <a:prstGeom prst="roundRect">
            <a:avLst>
              <a:gd name="adj" fmla="val 37821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20155B8-A3E1-E81A-0322-C58E39A6B8C6}"/>
              </a:ext>
            </a:extLst>
          </p:cNvPr>
          <p:cNvCxnSpPr>
            <a:cxnSpLocks/>
            <a:stCxn id="145" idx="0"/>
            <a:endCxn id="147" idx="2"/>
          </p:cNvCxnSpPr>
          <p:nvPr/>
        </p:nvCxnSpPr>
        <p:spPr>
          <a:xfrm flipH="1" flipV="1">
            <a:off x="4410492" y="2314642"/>
            <a:ext cx="204746" cy="2431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2BED449E-BE38-B773-2C3F-7BCA3DBD6649}"/>
              </a:ext>
            </a:extLst>
          </p:cNvPr>
          <p:cNvSpPr/>
          <p:nvPr/>
        </p:nvSpPr>
        <p:spPr>
          <a:xfrm>
            <a:off x="4985951" y="2557784"/>
            <a:ext cx="471220" cy="351492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8F0CDB2-6C00-B5AB-631C-2A8C65C8E3D2}"/>
              </a:ext>
            </a:extLst>
          </p:cNvPr>
          <p:cNvCxnSpPr>
            <a:cxnSpLocks/>
            <a:stCxn id="148" idx="2"/>
            <a:endCxn id="150" idx="0"/>
          </p:cNvCxnSpPr>
          <p:nvPr/>
        </p:nvCxnSpPr>
        <p:spPr>
          <a:xfrm>
            <a:off x="4955186" y="2317875"/>
            <a:ext cx="266375" cy="239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00505B7-1814-28F3-5FE5-F0A8A65EF5A8}"/>
              </a:ext>
            </a:extLst>
          </p:cNvPr>
          <p:cNvGrpSpPr/>
          <p:nvPr/>
        </p:nvGrpSpPr>
        <p:grpSpPr>
          <a:xfrm>
            <a:off x="3478460" y="3695519"/>
            <a:ext cx="1206851" cy="461665"/>
            <a:chOff x="-287945" y="1206727"/>
            <a:chExt cx="1100592" cy="272688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0B3C70-2828-88F5-2306-F67E9304108B}"/>
                </a:ext>
              </a:extLst>
            </p:cNvPr>
            <p:cNvCxnSpPr>
              <a:cxnSpLocks/>
            </p:cNvCxnSpPr>
            <p:nvPr/>
          </p:nvCxnSpPr>
          <p:spPr>
            <a:xfrm>
              <a:off x="-92337" y="1454757"/>
              <a:ext cx="7286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AB6D06-09D9-476B-9844-E90DE80BF42A}"/>
                </a:ext>
              </a:extLst>
            </p:cNvPr>
            <p:cNvSpPr txBox="1"/>
            <p:nvPr/>
          </p:nvSpPr>
          <p:spPr>
            <a:xfrm>
              <a:off x="-287945" y="1206727"/>
              <a:ext cx="1100592" cy="272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Rotate</a:t>
              </a:r>
              <a:endParaRPr lang="en-US" sz="2400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CF4282-0491-5004-E00B-8FFAB096C4BD}"/>
              </a:ext>
            </a:extLst>
          </p:cNvPr>
          <p:cNvSpPr/>
          <p:nvPr/>
        </p:nvSpPr>
        <p:spPr>
          <a:xfrm>
            <a:off x="3876117" y="2557784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4CB5DE-7489-10F1-264A-3986243B7C09}"/>
              </a:ext>
            </a:extLst>
          </p:cNvPr>
          <p:cNvCxnSpPr>
            <a:cxnSpLocks/>
            <a:stCxn id="13" idx="0"/>
            <a:endCxn id="147" idx="2"/>
          </p:cNvCxnSpPr>
          <p:nvPr/>
        </p:nvCxnSpPr>
        <p:spPr>
          <a:xfrm flipV="1">
            <a:off x="4111727" y="2314642"/>
            <a:ext cx="298765" cy="2431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B65B36-67F0-1752-2F36-3558EDD09609}"/>
              </a:ext>
            </a:extLst>
          </p:cNvPr>
          <p:cNvSpPr/>
          <p:nvPr/>
        </p:nvSpPr>
        <p:spPr>
          <a:xfrm>
            <a:off x="4049723" y="3152683"/>
            <a:ext cx="471220" cy="351491"/>
          </a:xfrm>
          <a:prstGeom prst="roundRect">
            <a:avLst>
              <a:gd name="adj" fmla="val 37821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534366-8B60-DB37-D490-2F9E4514F946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111727" y="2909275"/>
            <a:ext cx="173606" cy="2434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85EF67FC-FD8A-D058-52B3-E00BF0477E8A}"/>
              </a:ext>
            </a:extLst>
          </p:cNvPr>
          <p:cNvSpPr/>
          <p:nvPr/>
        </p:nvSpPr>
        <p:spPr>
          <a:xfrm flipH="1">
            <a:off x="6315238" y="700185"/>
            <a:ext cx="45720" cy="2916720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87912D-24A8-F91D-217D-E341D819479F}"/>
              </a:ext>
            </a:extLst>
          </p:cNvPr>
          <p:cNvGrpSpPr/>
          <p:nvPr/>
        </p:nvGrpSpPr>
        <p:grpSpPr>
          <a:xfrm>
            <a:off x="5711812" y="3695584"/>
            <a:ext cx="1206851" cy="461664"/>
            <a:chOff x="-140727" y="1245802"/>
            <a:chExt cx="920823" cy="24807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04F2B66-6AC8-E128-2C75-D17E13459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7253" y="1486367"/>
              <a:ext cx="789801" cy="70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DD45D8-16D1-C6B5-E45E-68F2BF73F0ED}"/>
                </a:ext>
              </a:extLst>
            </p:cNvPr>
            <p:cNvSpPr txBox="1"/>
            <p:nvPr/>
          </p:nvSpPr>
          <p:spPr>
            <a:xfrm>
              <a:off x="-140727" y="1245802"/>
              <a:ext cx="920823" cy="24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Recolor</a:t>
              </a:r>
              <a:endParaRPr lang="en-US" sz="24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935F19-0664-1E2A-219A-026163FFCD29}"/>
              </a:ext>
            </a:extLst>
          </p:cNvPr>
          <p:cNvGrpSpPr/>
          <p:nvPr/>
        </p:nvGrpSpPr>
        <p:grpSpPr>
          <a:xfrm>
            <a:off x="6866465" y="792519"/>
            <a:ext cx="1611797" cy="2705143"/>
            <a:chOff x="6866465" y="792519"/>
            <a:chExt cx="1611797" cy="270514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F8786E-6B66-1582-853B-6CCF7F1E5DBA}"/>
                </a:ext>
              </a:extLst>
            </p:cNvPr>
            <p:cNvSpPr/>
            <p:nvPr/>
          </p:nvSpPr>
          <p:spPr>
            <a:xfrm>
              <a:off x="7100763" y="792519"/>
              <a:ext cx="471220" cy="351490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A576DB3-C8A2-ABFC-F3EF-CE1C6D34FC51}"/>
                </a:ext>
              </a:extLst>
            </p:cNvPr>
            <p:cNvSpPr/>
            <p:nvPr/>
          </p:nvSpPr>
          <p:spPr>
            <a:xfrm>
              <a:off x="6866465" y="135650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496A9DA-1AC6-A959-BF89-FE03377AEC1C}"/>
                </a:ext>
              </a:extLst>
            </p:cNvPr>
            <p:cNvSpPr/>
            <p:nvPr/>
          </p:nvSpPr>
          <p:spPr>
            <a:xfrm>
              <a:off x="7470792" y="1356504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D7E27C-EDCA-74EE-071E-8D29994A3AED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flipH="1">
              <a:off x="7102075" y="1144009"/>
              <a:ext cx="234298" cy="2124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72519-1E51-91C3-ADC4-0F6459EF3C94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7336373" y="1144009"/>
              <a:ext cx="370029" cy="2124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06B837-0CFB-A76B-5232-7B07FC087519}"/>
                </a:ext>
              </a:extLst>
            </p:cNvPr>
            <p:cNvCxnSpPr>
              <a:cxnSpLocks/>
              <a:stCxn id="35" idx="2"/>
              <a:endCxn id="41" idx="0"/>
            </p:cNvCxnSpPr>
            <p:nvPr/>
          </p:nvCxnSpPr>
          <p:spPr>
            <a:xfrm flipH="1">
              <a:off x="7431583" y="1707995"/>
              <a:ext cx="274819" cy="2486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7272682-8CA9-9BA0-840B-DCA422FC834B}"/>
                </a:ext>
              </a:extLst>
            </p:cNvPr>
            <p:cNvSpPr/>
            <p:nvPr/>
          </p:nvSpPr>
          <p:spPr>
            <a:xfrm>
              <a:off x="7400719" y="2551272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A54069-4D81-5947-5E65-2B64A5EDCA58}"/>
                </a:ext>
              </a:extLst>
            </p:cNvPr>
            <p:cNvCxnSpPr>
              <a:cxnSpLocks/>
              <a:stCxn id="42" idx="0"/>
              <a:endCxn id="35" idx="2"/>
            </p:cNvCxnSpPr>
            <p:nvPr/>
          </p:nvCxnSpPr>
          <p:spPr>
            <a:xfrm flipH="1" flipV="1">
              <a:off x="7706402" y="1707995"/>
              <a:ext cx="269875" cy="2518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2BE393B-279D-24DE-9678-D3989BEE78C2}"/>
                </a:ext>
              </a:extLst>
            </p:cNvPr>
            <p:cNvSpPr/>
            <p:nvPr/>
          </p:nvSpPr>
          <p:spPr>
            <a:xfrm>
              <a:off x="7195973" y="1956639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2CC60F7-AAC9-9246-A064-D0E268F90DC4}"/>
                </a:ext>
              </a:extLst>
            </p:cNvPr>
            <p:cNvSpPr/>
            <p:nvPr/>
          </p:nvSpPr>
          <p:spPr>
            <a:xfrm>
              <a:off x="7740667" y="1959871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F7388E-FC06-8880-2BD3-8223C23502FF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H="1" flipV="1">
              <a:off x="7431583" y="2308130"/>
              <a:ext cx="204746" cy="2431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A4E7878-F48C-0948-ECD2-9AE8374333DE}"/>
                </a:ext>
              </a:extLst>
            </p:cNvPr>
            <p:cNvSpPr/>
            <p:nvPr/>
          </p:nvSpPr>
          <p:spPr>
            <a:xfrm>
              <a:off x="8007042" y="2551272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3CDD25-ADDF-993A-C83E-E6439DAE9FE8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7976277" y="2311363"/>
              <a:ext cx="266375" cy="2399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F065C31-C5DB-1DFD-5EBE-0CEECAEEC1D6}"/>
                </a:ext>
              </a:extLst>
            </p:cNvPr>
            <p:cNvSpPr/>
            <p:nvPr/>
          </p:nvSpPr>
          <p:spPr>
            <a:xfrm>
              <a:off x="6897208" y="2551272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15D0C0-BC06-ACDE-2A50-8A71E82E4E90}"/>
                </a:ext>
              </a:extLst>
            </p:cNvPr>
            <p:cNvCxnSpPr>
              <a:cxnSpLocks/>
              <a:stCxn id="47" idx="0"/>
              <a:endCxn id="41" idx="2"/>
            </p:cNvCxnSpPr>
            <p:nvPr/>
          </p:nvCxnSpPr>
          <p:spPr>
            <a:xfrm flipV="1">
              <a:off x="7132818" y="2308130"/>
              <a:ext cx="298765" cy="2431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2DDEACA-49CF-C18D-5C01-7803017F01F5}"/>
                </a:ext>
              </a:extLst>
            </p:cNvPr>
            <p:cNvSpPr/>
            <p:nvPr/>
          </p:nvSpPr>
          <p:spPr>
            <a:xfrm>
              <a:off x="7070814" y="3146171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F24083-DAEF-FDFD-F81B-6390EFAAC8FB}"/>
                </a:ext>
              </a:extLst>
            </p:cNvPr>
            <p:cNvCxnSpPr>
              <a:cxnSpLocks/>
              <a:stCxn id="47" idx="2"/>
              <a:endCxn id="59" idx="0"/>
            </p:cNvCxnSpPr>
            <p:nvPr/>
          </p:nvCxnSpPr>
          <p:spPr>
            <a:xfrm>
              <a:off x="7132818" y="2902763"/>
              <a:ext cx="173606" cy="2434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F98D4AF-4B9B-0708-7A1B-AD07E9B1BDA5}"/>
              </a:ext>
            </a:extLst>
          </p:cNvPr>
          <p:cNvGrpSpPr/>
          <p:nvPr/>
        </p:nvGrpSpPr>
        <p:grpSpPr>
          <a:xfrm>
            <a:off x="3597011" y="4295182"/>
            <a:ext cx="2451810" cy="2516154"/>
            <a:chOff x="3597011" y="4295182"/>
            <a:chExt cx="2451810" cy="251615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91B73C5E-46CD-6DD0-5358-3B5FCB20220E}"/>
                </a:ext>
              </a:extLst>
            </p:cNvPr>
            <p:cNvSpPr/>
            <p:nvPr/>
          </p:nvSpPr>
          <p:spPr>
            <a:xfrm>
              <a:off x="3890837" y="5055759"/>
              <a:ext cx="471220" cy="351490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2382C41-BECC-FE85-166C-FE5BAD39B296}"/>
                </a:ext>
              </a:extLst>
            </p:cNvPr>
            <p:cNvSpPr/>
            <p:nvPr/>
          </p:nvSpPr>
          <p:spPr>
            <a:xfrm>
              <a:off x="3597011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E1FA337-778C-45D4-0C87-607F3023B3BF}"/>
                </a:ext>
              </a:extLst>
            </p:cNvPr>
            <p:cNvSpPr/>
            <p:nvPr/>
          </p:nvSpPr>
          <p:spPr>
            <a:xfrm>
              <a:off x="5052520" y="5055759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810F3E-6318-B5F9-1B06-1265666A8524}"/>
                </a:ext>
              </a:extLst>
            </p:cNvPr>
            <p:cNvCxnSpPr>
              <a:cxnSpLocks/>
              <a:stCxn id="63" idx="2"/>
              <a:endCxn id="64" idx="0"/>
            </p:cNvCxnSpPr>
            <p:nvPr/>
          </p:nvCxnSpPr>
          <p:spPr>
            <a:xfrm flipH="1">
              <a:off x="3832621" y="5407249"/>
              <a:ext cx="293826" cy="393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50BF6F5-14A6-720E-5E08-87D80D51F37C}"/>
                </a:ext>
              </a:extLst>
            </p:cNvPr>
            <p:cNvCxnSpPr>
              <a:cxnSpLocks/>
              <a:stCxn id="63" idx="0"/>
              <a:endCxn id="71" idx="2"/>
            </p:cNvCxnSpPr>
            <p:nvPr/>
          </p:nvCxnSpPr>
          <p:spPr>
            <a:xfrm flipV="1">
              <a:off x="4126447" y="4646673"/>
              <a:ext cx="557743" cy="4090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7332C6-17B4-1C00-02C2-5CB2A4D61D85}"/>
                </a:ext>
              </a:extLst>
            </p:cNvPr>
            <p:cNvCxnSpPr>
              <a:cxnSpLocks/>
              <a:stCxn id="65" idx="0"/>
              <a:endCxn id="71" idx="2"/>
            </p:cNvCxnSpPr>
            <p:nvPr/>
          </p:nvCxnSpPr>
          <p:spPr>
            <a:xfrm flipH="1" flipV="1">
              <a:off x="4684190" y="4646673"/>
              <a:ext cx="603940" cy="4090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E05139A8-74F1-B814-DD02-35BDD9363377}"/>
                </a:ext>
              </a:extLst>
            </p:cNvPr>
            <p:cNvSpPr/>
            <p:nvPr/>
          </p:nvSpPr>
          <p:spPr>
            <a:xfrm>
              <a:off x="4735071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96ACD77-5707-0473-06E0-4BC1332CF0D5}"/>
                </a:ext>
              </a:extLst>
            </p:cNvPr>
            <p:cNvCxnSpPr>
              <a:cxnSpLocks/>
              <a:stCxn id="72" idx="0"/>
              <a:endCxn id="65" idx="2"/>
            </p:cNvCxnSpPr>
            <p:nvPr/>
          </p:nvCxnSpPr>
          <p:spPr>
            <a:xfrm flipH="1" flipV="1">
              <a:off x="5288130" y="5407250"/>
              <a:ext cx="318629" cy="3939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6467F8A-47FE-5D0C-6F71-BF4832BFCF0C}"/>
                </a:ext>
              </a:extLst>
            </p:cNvPr>
            <p:cNvSpPr/>
            <p:nvPr/>
          </p:nvSpPr>
          <p:spPr>
            <a:xfrm>
              <a:off x="4448580" y="4295182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5E71E17-936D-43C7-BC6B-EED133F0CA9D}"/>
                </a:ext>
              </a:extLst>
            </p:cNvPr>
            <p:cNvSpPr/>
            <p:nvPr/>
          </p:nvSpPr>
          <p:spPr>
            <a:xfrm>
              <a:off x="5371149" y="5801224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0DFF912-AD0B-FE96-8CE4-F88C95015195}"/>
                </a:ext>
              </a:extLst>
            </p:cNvPr>
            <p:cNvCxnSpPr>
              <a:cxnSpLocks/>
              <a:stCxn id="69" idx="0"/>
              <a:endCxn id="65" idx="2"/>
            </p:cNvCxnSpPr>
            <p:nvPr/>
          </p:nvCxnSpPr>
          <p:spPr>
            <a:xfrm flipV="1">
              <a:off x="4970681" y="5407250"/>
              <a:ext cx="317449" cy="3939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0436F38-7135-83E7-52FA-0D8FF77BF55A}"/>
                </a:ext>
              </a:extLst>
            </p:cNvPr>
            <p:cNvSpPr/>
            <p:nvPr/>
          </p:nvSpPr>
          <p:spPr>
            <a:xfrm>
              <a:off x="5577601" y="6435318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D97ED19-BB71-DB43-E4E2-8C63710EC47B}"/>
                </a:ext>
              </a:extLst>
            </p:cNvPr>
            <p:cNvCxnSpPr>
              <a:cxnSpLocks/>
              <a:stCxn id="72" idx="2"/>
              <a:endCxn id="78" idx="0"/>
            </p:cNvCxnSpPr>
            <p:nvPr/>
          </p:nvCxnSpPr>
          <p:spPr>
            <a:xfrm>
              <a:off x="5606759" y="6152716"/>
              <a:ext cx="206452" cy="2826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B99B3EA-2F12-1901-912A-B60935F435DC}"/>
                </a:ext>
              </a:extLst>
            </p:cNvPr>
            <p:cNvSpPr/>
            <p:nvPr/>
          </p:nvSpPr>
          <p:spPr>
            <a:xfrm>
              <a:off x="4161177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A920A0-B7BE-130D-5924-E49A4ED8770D}"/>
                </a:ext>
              </a:extLst>
            </p:cNvPr>
            <p:cNvCxnSpPr>
              <a:cxnSpLocks/>
              <a:stCxn id="80" idx="0"/>
              <a:endCxn id="63" idx="2"/>
            </p:cNvCxnSpPr>
            <p:nvPr/>
          </p:nvCxnSpPr>
          <p:spPr>
            <a:xfrm flipH="1" flipV="1">
              <a:off x="4126447" y="5407249"/>
              <a:ext cx="270340" cy="393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28B888E-F730-08D8-8E1A-5B659D482B1A}"/>
                </a:ext>
              </a:extLst>
            </p:cNvPr>
            <p:cNvSpPr/>
            <p:nvPr/>
          </p:nvSpPr>
          <p:spPr>
            <a:xfrm>
              <a:off x="4292484" y="645984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E3D7E74-1B76-E22A-8FE8-9964F1A87C3A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>
              <a:off x="4396787" y="6152716"/>
              <a:ext cx="131307" cy="3071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81370D5-F6C1-F53F-A35E-2D2F253236C1}"/>
              </a:ext>
            </a:extLst>
          </p:cNvPr>
          <p:cNvGrpSpPr/>
          <p:nvPr/>
        </p:nvGrpSpPr>
        <p:grpSpPr>
          <a:xfrm>
            <a:off x="6540227" y="4180587"/>
            <a:ext cx="2451810" cy="2516154"/>
            <a:chOff x="3597011" y="4295182"/>
            <a:chExt cx="2451810" cy="2516154"/>
          </a:xfrm>
        </p:grpSpPr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69D6B06A-A375-47E8-5797-0C07057A9FD0}"/>
                </a:ext>
              </a:extLst>
            </p:cNvPr>
            <p:cNvSpPr/>
            <p:nvPr/>
          </p:nvSpPr>
          <p:spPr>
            <a:xfrm>
              <a:off x="3890837" y="5055759"/>
              <a:ext cx="471220" cy="351490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F7FA88E3-588B-2613-0063-E3BAFE135D71}"/>
                </a:ext>
              </a:extLst>
            </p:cNvPr>
            <p:cNvSpPr/>
            <p:nvPr/>
          </p:nvSpPr>
          <p:spPr>
            <a:xfrm>
              <a:off x="3597011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B6E2241F-C84E-43F7-79E5-B0182F3D0E03}"/>
                </a:ext>
              </a:extLst>
            </p:cNvPr>
            <p:cNvSpPr/>
            <p:nvPr/>
          </p:nvSpPr>
          <p:spPr>
            <a:xfrm>
              <a:off x="5052520" y="5055759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F134580-74F4-7FBF-E335-772859B9A92C}"/>
                </a:ext>
              </a:extLst>
            </p:cNvPr>
            <p:cNvCxnSpPr>
              <a:cxnSpLocks/>
              <a:stCxn id="259" idx="2"/>
              <a:endCxn id="260" idx="0"/>
            </p:cNvCxnSpPr>
            <p:nvPr/>
          </p:nvCxnSpPr>
          <p:spPr>
            <a:xfrm flipH="1">
              <a:off x="3832621" y="5407249"/>
              <a:ext cx="293826" cy="393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CF25312-668F-A638-702C-228357E03AA4}"/>
                </a:ext>
              </a:extLst>
            </p:cNvPr>
            <p:cNvCxnSpPr>
              <a:cxnSpLocks/>
              <a:stCxn id="259" idx="0"/>
              <a:endCxn id="267" idx="2"/>
            </p:cNvCxnSpPr>
            <p:nvPr/>
          </p:nvCxnSpPr>
          <p:spPr>
            <a:xfrm flipV="1">
              <a:off x="4126447" y="4646673"/>
              <a:ext cx="557743" cy="4090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FCF9183-A7F1-AFBE-7F93-E4F9EBB314BD}"/>
                </a:ext>
              </a:extLst>
            </p:cNvPr>
            <p:cNvCxnSpPr>
              <a:cxnSpLocks/>
              <a:stCxn id="261" idx="0"/>
              <a:endCxn id="267" idx="2"/>
            </p:cNvCxnSpPr>
            <p:nvPr/>
          </p:nvCxnSpPr>
          <p:spPr>
            <a:xfrm flipH="1" flipV="1">
              <a:off x="4684190" y="4646673"/>
              <a:ext cx="603940" cy="4090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1456B297-2F7C-7645-C49C-464C47C656FC}"/>
                </a:ext>
              </a:extLst>
            </p:cNvPr>
            <p:cNvSpPr/>
            <p:nvPr/>
          </p:nvSpPr>
          <p:spPr>
            <a:xfrm>
              <a:off x="4735071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F2948D4-E564-EBC5-D9D9-9CA11D70BA59}"/>
                </a:ext>
              </a:extLst>
            </p:cNvPr>
            <p:cNvCxnSpPr>
              <a:cxnSpLocks/>
              <a:stCxn id="268" idx="0"/>
              <a:endCxn id="261" idx="2"/>
            </p:cNvCxnSpPr>
            <p:nvPr/>
          </p:nvCxnSpPr>
          <p:spPr>
            <a:xfrm flipH="1" flipV="1">
              <a:off x="5288130" y="5407250"/>
              <a:ext cx="318629" cy="3939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E303043A-C468-2EB8-A68C-DD54C1F4F779}"/>
                </a:ext>
              </a:extLst>
            </p:cNvPr>
            <p:cNvSpPr/>
            <p:nvPr/>
          </p:nvSpPr>
          <p:spPr>
            <a:xfrm>
              <a:off x="4448580" y="4295182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838BBC1B-EE35-2DBC-9B24-003FD12F5668}"/>
                </a:ext>
              </a:extLst>
            </p:cNvPr>
            <p:cNvSpPr/>
            <p:nvPr/>
          </p:nvSpPr>
          <p:spPr>
            <a:xfrm>
              <a:off x="5371149" y="5801224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2A72F56-A722-DDD8-ACEC-7A5914326CCA}"/>
                </a:ext>
              </a:extLst>
            </p:cNvPr>
            <p:cNvCxnSpPr>
              <a:cxnSpLocks/>
              <a:stCxn id="265" idx="0"/>
              <a:endCxn id="261" idx="2"/>
            </p:cNvCxnSpPr>
            <p:nvPr/>
          </p:nvCxnSpPr>
          <p:spPr>
            <a:xfrm flipV="1">
              <a:off x="4970681" y="5407250"/>
              <a:ext cx="317449" cy="3939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57F5A3AB-F611-30F3-7AE2-7C8587B76118}"/>
                </a:ext>
              </a:extLst>
            </p:cNvPr>
            <p:cNvSpPr/>
            <p:nvPr/>
          </p:nvSpPr>
          <p:spPr>
            <a:xfrm>
              <a:off x="5577601" y="6435318"/>
              <a:ext cx="471220" cy="351492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F77C7FD-588D-4A92-532C-5292FE8653B3}"/>
                </a:ext>
              </a:extLst>
            </p:cNvPr>
            <p:cNvCxnSpPr>
              <a:cxnSpLocks/>
              <a:stCxn id="268" idx="2"/>
              <a:endCxn id="270" idx="0"/>
            </p:cNvCxnSpPr>
            <p:nvPr/>
          </p:nvCxnSpPr>
          <p:spPr>
            <a:xfrm>
              <a:off x="5606759" y="6152716"/>
              <a:ext cx="206452" cy="2826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7419052F-C129-C93B-6B70-1B1511B47DFE}"/>
                </a:ext>
              </a:extLst>
            </p:cNvPr>
            <p:cNvSpPr/>
            <p:nvPr/>
          </p:nvSpPr>
          <p:spPr>
            <a:xfrm>
              <a:off x="4161177" y="580122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D6DF154-76DA-93E3-FDB9-BF8EC41AD5BA}"/>
                </a:ext>
              </a:extLst>
            </p:cNvPr>
            <p:cNvCxnSpPr>
              <a:cxnSpLocks/>
              <a:stCxn id="272" idx="0"/>
              <a:endCxn id="259" idx="2"/>
            </p:cNvCxnSpPr>
            <p:nvPr/>
          </p:nvCxnSpPr>
          <p:spPr>
            <a:xfrm flipH="1" flipV="1">
              <a:off x="4126447" y="5407249"/>
              <a:ext cx="270340" cy="393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ectangle: Rounded Corners 273">
              <a:extLst>
                <a:ext uri="{FF2B5EF4-FFF2-40B4-BE49-F238E27FC236}">
                  <a16:creationId xmlns:a16="http://schemas.microsoft.com/office/drawing/2014/main" id="{0FCFB373-AAD2-664A-016B-23B9D2C90AFA}"/>
                </a:ext>
              </a:extLst>
            </p:cNvPr>
            <p:cNvSpPr/>
            <p:nvPr/>
          </p:nvSpPr>
          <p:spPr>
            <a:xfrm>
              <a:off x="4292484" y="6459845"/>
              <a:ext cx="471220" cy="351491"/>
            </a:xfrm>
            <a:prstGeom prst="roundRect">
              <a:avLst>
                <a:gd name="adj" fmla="val 37821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B295B6E-4C09-AE53-B37B-91A2255F32DA}"/>
                </a:ext>
              </a:extLst>
            </p:cNvPr>
            <p:cNvCxnSpPr>
              <a:cxnSpLocks/>
              <a:stCxn id="272" idx="2"/>
              <a:endCxn id="274" idx="0"/>
            </p:cNvCxnSpPr>
            <p:nvPr/>
          </p:nvCxnSpPr>
          <p:spPr>
            <a:xfrm>
              <a:off x="4396787" y="6152716"/>
              <a:ext cx="131307" cy="3071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Rectangle: Single Corner Rounded 275">
            <a:extLst>
              <a:ext uri="{FF2B5EF4-FFF2-40B4-BE49-F238E27FC236}">
                <a16:creationId xmlns:a16="http://schemas.microsoft.com/office/drawing/2014/main" id="{5B28A5EF-6C3B-1CED-E26B-C644E717B3FB}"/>
              </a:ext>
            </a:extLst>
          </p:cNvPr>
          <p:cNvSpPr/>
          <p:nvPr/>
        </p:nvSpPr>
        <p:spPr>
          <a:xfrm flipH="1">
            <a:off x="6333775" y="4421069"/>
            <a:ext cx="45719" cy="2417040"/>
          </a:xfrm>
          <a:prstGeom prst="round1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3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5" grpId="0" animBg="1"/>
      <p:bldP spid="25" grpId="0" animBg="1"/>
      <p:bldP spid="27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4637" y="2376072"/>
            <a:ext cx="264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Exercise!</a:t>
            </a:r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3191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That’s a lot of cases!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You are </a:t>
            </a:r>
            <a:r>
              <a:rPr lang="en-US" b="1" dirty="0"/>
              <a:t>not responsible</a:t>
            </a:r>
            <a:r>
              <a:rPr lang="en-US" dirty="0"/>
              <a:t> for the nitty-gritty details of Red-Black Trees.  (For this class)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</a:rPr>
              <a:t>Though implementing them is a great exercise!</a:t>
            </a:r>
          </a:p>
          <a:p>
            <a:pPr>
              <a:lnSpc>
                <a:spcPct val="150000"/>
              </a:lnSpc>
            </a:pPr>
            <a:r>
              <a:rPr lang="en-US" dirty="0"/>
              <a:t>You should know: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</a:rPr>
              <a:t>What are the properties of an RB tree?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</a:rPr>
              <a:t>And (more important) why does that guarantee that they are balanced?</a:t>
            </a:r>
          </a:p>
        </p:txBody>
      </p:sp>
    </p:spTree>
    <p:extLst>
      <p:ext uri="{BB962C8B-B14F-4D97-AF65-F5344CB8AC3E}">
        <p14:creationId xmlns:p14="http://schemas.microsoft.com/office/powerpoint/2010/main" val="3714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1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11835" y="5373110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-6472" y="1822171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</p:spTree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549" grpId="0"/>
      <p:bldP spid="15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41370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3862" y="1762216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</p:spTree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316567" cy="880578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The best of both worlds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026176" y="568474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own Arrow 4"/>
          <p:cNvSpPr/>
          <p:nvPr/>
        </p:nvSpPr>
        <p:spPr>
          <a:xfrm rot="1867987">
            <a:off x="5170785" y="4636918"/>
            <a:ext cx="642938" cy="155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946620"/>
            <a:ext cx="7886700" cy="371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Balanced binary trees are the best of both worlds!</a:t>
            </a:r>
          </a:p>
          <a:p>
            <a:r>
              <a:rPr lang="en-US" dirty="0"/>
              <a:t>But we need to keep them balanced.</a:t>
            </a:r>
          </a:p>
          <a:p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Trees</a:t>
            </a:r>
            <a:r>
              <a:rPr lang="en-US" b="1" dirty="0"/>
              <a:t> </a:t>
            </a:r>
            <a:r>
              <a:rPr lang="en-US" dirty="0"/>
              <a:t>do that for us.</a:t>
            </a:r>
          </a:p>
          <a:p>
            <a:pPr lvl="1"/>
            <a:r>
              <a:rPr lang="en-US" dirty="0"/>
              <a:t>We get O(log(n))-time INSERT/DELETE/SEARCH</a:t>
            </a:r>
          </a:p>
          <a:p>
            <a:pPr lvl="1"/>
            <a:r>
              <a:rPr lang="en-US" dirty="0"/>
              <a:t>Clever idea: have a proxy for balance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57887" y="3900488"/>
            <a:ext cx="3109141" cy="2988246"/>
            <a:chOff x="5740701" y="3693736"/>
            <a:chExt cx="3326328" cy="3194998"/>
          </a:xfrm>
        </p:grpSpPr>
        <p:grpSp>
          <p:nvGrpSpPr>
            <p:cNvPr id="13" name="Group 12"/>
            <p:cNvGrpSpPr/>
            <p:nvPr/>
          </p:nvGrpSpPr>
          <p:grpSpPr>
            <a:xfrm>
              <a:off x="6000857" y="3693736"/>
              <a:ext cx="3066172" cy="3194998"/>
              <a:chOff x="6000857" y="3693736"/>
              <a:chExt cx="3066172" cy="31949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6000857" y="3693736"/>
                <a:ext cx="3066172" cy="319499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000857" y="4235761"/>
                <a:ext cx="1528080" cy="1132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40701" y="4091516"/>
              <a:ext cx="1929339" cy="1435827"/>
              <a:chOff x="5740701" y="4091516"/>
              <a:chExt cx="1929339" cy="14358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2937" y="5228189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40701" y="522215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51617" y="5218948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33193" y="4562273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059124" y="4584647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3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65787" y="409151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cxnSp>
            <p:nvCxnSpPr>
              <p:cNvPr id="21" name="Straight Connector 20"/>
              <p:cNvCxnSpPr>
                <a:stCxn id="20" idx="2"/>
                <a:endCxn id="17" idx="0"/>
              </p:cNvCxnSpPr>
              <p:nvPr/>
            </p:nvCxnSpPr>
            <p:spPr>
              <a:xfrm>
                <a:off x="6724999" y="4390670"/>
                <a:ext cx="467406" cy="171603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7" idx="2"/>
                <a:endCxn id="16" idx="0"/>
              </p:cNvCxnSpPr>
              <p:nvPr/>
            </p:nvCxnSpPr>
            <p:spPr>
              <a:xfrm>
                <a:off x="7192405" y="4861428"/>
                <a:ext cx="318423" cy="357520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2"/>
                <a:endCxn id="14" idx="0"/>
              </p:cNvCxnSpPr>
              <p:nvPr/>
            </p:nvCxnSpPr>
            <p:spPr>
              <a:xfrm>
                <a:off x="6218336" y="4883801"/>
                <a:ext cx="233812" cy="34438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9" idx="2"/>
                <a:endCxn id="15" idx="0"/>
              </p:cNvCxnSpPr>
              <p:nvPr/>
            </p:nvCxnSpPr>
            <p:spPr>
              <a:xfrm flipH="1">
                <a:off x="5899913" y="4883801"/>
                <a:ext cx="318423" cy="338354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799490" y="522437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26" name="Straight Connector 25"/>
              <p:cNvCxnSpPr>
                <a:stCxn id="17" idx="2"/>
              </p:cNvCxnSpPr>
              <p:nvPr/>
            </p:nvCxnSpPr>
            <p:spPr>
              <a:xfrm flipH="1">
                <a:off x="6958702" y="4861428"/>
                <a:ext cx="233703" cy="362948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0" idx="2"/>
                <a:endCxn id="19" idx="0"/>
              </p:cNvCxnSpPr>
              <p:nvPr/>
            </p:nvCxnSpPr>
            <p:spPr>
              <a:xfrm flipH="1">
                <a:off x="6218336" y="4390670"/>
                <a:ext cx="506663" cy="19397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74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53088" y="445564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7839" y="308660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99315" y="587422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41577" y="4566000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6201" y="203117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3569202" y="5161975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1953826" y="2627148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1125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16441" y="583844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2944066" y="5161975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2782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54563" y="333012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1780713" y="3926098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50594" y="2410965"/>
            <a:ext cx="2181965" cy="988962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332559" y="1906879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4891493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32518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42460"/>
            <a:ext cx="7886700" cy="1533801"/>
          </a:xfrm>
        </p:spPr>
        <p:txBody>
          <a:bodyPr>
            <a:normAutofit/>
          </a:bodyPr>
          <a:lstStyle/>
          <a:p>
            <a:r>
              <a:rPr lang="en-US" sz="3600" dirty="0"/>
              <a:t>Whenever something seems unbalanced, do rotations until it’s okay again.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8006" y="4460640"/>
            <a:ext cx="6574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</p:spTree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4717774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670" y="1026428"/>
            <a:ext cx="7886700" cy="1883430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61815" y="3165531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</p:grp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4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11879</TotalTime>
  <Words>2744</Words>
  <Application>Microsoft Office PowerPoint</Application>
  <PresentationFormat>On-screen Show (4:3)</PresentationFormat>
  <Paragraphs>760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Brush Script MT</vt:lpstr>
      <vt:lpstr>Calibri</vt:lpstr>
      <vt:lpstr>Calibri Light</vt:lpstr>
      <vt:lpstr>Cambria Math</vt:lpstr>
      <vt:lpstr>Copperplate Gothic Bold</vt:lpstr>
      <vt:lpstr>Futura Medium</vt:lpstr>
      <vt:lpstr>Open Sans</vt:lpstr>
      <vt:lpstr>Segoe UI</vt:lpstr>
      <vt:lpstr>Segoe UI Light</vt:lpstr>
      <vt:lpstr>Times New Roman</vt:lpstr>
      <vt:lpstr>Office Theme</vt:lpstr>
      <vt:lpstr>WelcomeDoc</vt:lpstr>
      <vt:lpstr>ECEG-5193: Algorithm Analysis and Design</vt:lpstr>
      <vt:lpstr>Search might take time O(n).</vt:lpstr>
      <vt:lpstr>What to do?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Red-Black Trees</vt:lpstr>
      <vt:lpstr>PowerPoint Presentation</vt:lpstr>
      <vt:lpstr>Red-Black Trees  obey the following rules (which are a proxy for balance)</vt:lpstr>
      <vt:lpstr>Examples(?)</vt:lpstr>
      <vt:lpstr>Why these rules???????</vt:lpstr>
      <vt:lpstr>This is “pretty balanced”</vt:lpstr>
      <vt:lpstr>The height of a RB-tree with n non-NIL nodes  is at most 2log⁡(n+1)</vt:lpstr>
      <vt:lpstr>This is great!</vt:lpstr>
      <vt:lpstr>INSERT: Many cases</vt:lpstr>
      <vt:lpstr>INSERT: Case 1</vt:lpstr>
      <vt:lpstr>INSERT: Many cases</vt:lpstr>
      <vt:lpstr>INSERT: Case 2</vt:lpstr>
      <vt:lpstr>INSERT: Case 2</vt:lpstr>
      <vt:lpstr>We need a bit more context</vt:lpstr>
      <vt:lpstr>We need a bit more context</vt:lpstr>
      <vt:lpstr>We need a bit more context</vt:lpstr>
      <vt:lpstr>But what if that was red?</vt:lpstr>
      <vt:lpstr>More context…</vt:lpstr>
      <vt:lpstr>More context…</vt:lpstr>
      <vt:lpstr>Example, part I</vt:lpstr>
      <vt:lpstr>PowerPoint Presentation</vt:lpstr>
      <vt:lpstr>Example, part I</vt:lpstr>
      <vt:lpstr>PowerPoint Presentation</vt:lpstr>
      <vt:lpstr>INSERT: Many cases</vt:lpstr>
      <vt:lpstr>INSERT: Case 3</vt:lpstr>
      <vt:lpstr>Recall Rotations</vt:lpstr>
      <vt:lpstr>Inserting into a Red-Black Tree</vt:lpstr>
      <vt:lpstr>PowerPoint Presentation</vt:lpstr>
      <vt:lpstr>PowerPoint Presentation</vt:lpstr>
      <vt:lpstr>PowerPoint Presentation</vt:lpstr>
      <vt:lpstr>PowerPoint Presentation</vt:lpstr>
      <vt:lpstr>Many cases</vt:lpstr>
      <vt:lpstr>INSERT  Exercise</vt:lpstr>
      <vt:lpstr>Insert</vt:lpstr>
      <vt:lpstr>Insert</vt:lpstr>
      <vt:lpstr>Insert</vt:lpstr>
      <vt:lpstr>Exercise</vt:lpstr>
      <vt:lpstr>Exercise</vt:lpstr>
      <vt:lpstr>Exercise</vt:lpstr>
      <vt:lpstr>Deleting from a Red-Black tree</vt:lpstr>
      <vt:lpstr>That’s a lot of cases!</vt:lpstr>
      <vt:lpstr>What have we learned?</vt:lpstr>
      <vt:lpstr>Conclusion: The best of both worlds</vt:lpstr>
      <vt:lpstr>Today 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tmik</cp:lastModifiedBy>
  <cp:revision>215</cp:revision>
  <cp:lastPrinted>2020-01-29T02:54:29Z</cp:lastPrinted>
  <dcterms:created xsi:type="dcterms:W3CDTF">2017-04-22T15:02:31Z</dcterms:created>
  <dcterms:modified xsi:type="dcterms:W3CDTF">2022-12-08T12:17:11Z</dcterms:modified>
</cp:coreProperties>
</file>